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comments/comment1.xml" ContentType="application/vnd.openxmlformats-officedocument.presentationml.comment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60" r:id="rId3"/>
  </p:sldMasterIdLst>
  <p:notesMasterIdLst>
    <p:notesMasterId r:id="rId14"/>
  </p:notesMasterIdLst>
  <p:handoutMasterIdLst>
    <p:handoutMasterId r:id="rId15"/>
  </p:handoutMasterIdLst>
  <p:sldIdLst>
    <p:sldId id="277" r:id="rId4"/>
    <p:sldId id="328" r:id="rId5"/>
    <p:sldId id="330" r:id="rId6"/>
    <p:sldId id="338" r:id="rId7"/>
    <p:sldId id="331" r:id="rId8"/>
    <p:sldId id="335" r:id="rId9"/>
    <p:sldId id="336" r:id="rId10"/>
    <p:sldId id="337" r:id="rId11"/>
    <p:sldId id="339" r:id="rId12"/>
    <p:sldId id="340" r:id="rId13"/>
  </p:sldIdLst>
  <p:sldSz cx="12192000" cy="6858000"/>
  <p:notesSz cx="6858000" cy="9144000"/>
  <p:embeddedFontLst>
    <p:embeddedFont>
      <p:font typeface="Inter" panose="02000503000000020004" charset="0"/>
      <p:regular r:id="rId20"/>
      <p:bold r:id="rId21"/>
    </p:embeddedFont>
    <p:embeddedFont>
      <p:font typeface="Lato" panose="020F0502020204030203" charset="0"/>
      <p:regular r:id="rId22"/>
    </p:embeddedFont>
    <p:embeddedFont>
      <p:font typeface="Manrope ExtraBold" charset="0"/>
      <p:bold r:id="rId23"/>
    </p:embeddedFont>
  </p:embeddedFontLst>
  <p:custDataLst>
    <p:tags r:id="rId2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53" userDrawn="1">
          <p15:clr>
            <a:srgbClr val="A4A3A4"/>
          </p15:clr>
        </p15:guide>
        <p15:guide id="2" orient="horz" pos="4000" userDrawn="1">
          <p15:clr>
            <a:srgbClr val="A4A3A4"/>
          </p15:clr>
        </p15:guide>
        <p15:guide id="3" pos="217" userDrawn="1">
          <p15:clr>
            <a:srgbClr val="A4A3A4"/>
          </p15:clr>
        </p15:guide>
        <p15:guide id="4" orient="horz" pos="2179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89432902" name="hardik lakkad" initials="h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172842"/>
    <a:srgbClr val="272727"/>
    <a:srgbClr val="E31943"/>
    <a:srgbClr val="0292CC"/>
    <a:srgbClr val="333132"/>
    <a:srgbClr val="4141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964" autoAdjust="0"/>
    <p:restoredTop sz="85012" autoAdjust="0"/>
  </p:normalViewPr>
  <p:slideViewPr>
    <p:cSldViewPr snapToGrid="0" snapToObjects="1" showGuides="1">
      <p:cViewPr varScale="1">
        <p:scale>
          <a:sx n="90" d="100"/>
          <a:sy n="90" d="100"/>
        </p:scale>
        <p:origin x="1482" y="84"/>
      </p:cViewPr>
      <p:guideLst>
        <p:guide pos="3853"/>
        <p:guide orient="horz" pos="4000"/>
        <p:guide pos="217"/>
        <p:guide orient="horz" pos="2179"/>
      </p:guideLst>
    </p:cSldViewPr>
  </p:slideViewPr>
  <p:outlineViewPr>
    <p:cViewPr>
      <p:scale>
        <a:sx n="75" d="100"/>
        <a:sy n="75" d="100"/>
      </p:scale>
      <p:origin x="0" y="0"/>
    </p:cViewPr>
    <p:sldLst>
      <p:sld r:id="rId1" collapse="1"/>
    </p:sldLst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83" d="100"/>
          <a:sy n="83" d="100"/>
        </p:scale>
        <p:origin x="3930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4" Type="http://schemas.openxmlformats.org/officeDocument/2006/relationships/tags" Target="tags/tag98.xml"/><Relationship Id="rId23" Type="http://schemas.openxmlformats.org/officeDocument/2006/relationships/font" Target="fonts/font4.fntdata"/><Relationship Id="rId22" Type="http://schemas.openxmlformats.org/officeDocument/2006/relationships/font" Target="fonts/font3.fntdata"/><Relationship Id="rId21" Type="http://schemas.openxmlformats.org/officeDocument/2006/relationships/font" Target="fonts/font2.fntdata"/><Relationship Id="rId20" Type="http://schemas.openxmlformats.org/officeDocument/2006/relationships/font" Target="fonts/font1.fntdata"/><Relationship Id="rId2" Type="http://schemas.openxmlformats.org/officeDocument/2006/relationships/theme" Target="theme/theme1.xml"/><Relationship Id="rId19" Type="http://schemas.openxmlformats.org/officeDocument/2006/relationships/commentAuthors" Target="commentAuthors.xml"/><Relationship Id="rId18" Type="http://schemas.openxmlformats.org/officeDocument/2006/relationships/tableStyles" Target="tableStyles.xml"/><Relationship Id="rId17" Type="http://schemas.openxmlformats.org/officeDocument/2006/relationships/viewProps" Target="viewProps.xml"/><Relationship Id="rId16" Type="http://schemas.openxmlformats.org/officeDocument/2006/relationships/presProps" Target="presProps.xml"/><Relationship Id="rId15" Type="http://schemas.openxmlformats.org/officeDocument/2006/relationships/handoutMaster" Target="handoutMasters/handoutMaster1.xml"/><Relationship Id="rId14" Type="http://schemas.openxmlformats.org/officeDocument/2006/relationships/notesMaster" Target="notesMasters/notesMaster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2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89432902" dt="2024-11-05T17:11:44.169" idx="1">
    <p:pos x="10" y="10"/>
    <p:text/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Inter" panose="02000503000000020004" charset="0"/>
              <a:ea typeface="Inter" panose="02000503000000020004" charset="0"/>
              <a:cs typeface="Inter" panose="02000503000000020004" charset="0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4FD622-D87E-4361-8D2E-55143966873E}" type="datetimeFigureOut">
              <a:rPr lang="zh-CN" altLang="en-US" smtClean="0">
                <a:latin typeface="Inter" panose="02000503000000020004" charset="0"/>
                <a:ea typeface="Inter" panose="02000503000000020004" charset="0"/>
                <a:cs typeface="Inter" panose="02000503000000020004" charset="0"/>
              </a:rPr>
            </a:fld>
            <a:endParaRPr lang="zh-CN" altLang="en-US">
              <a:latin typeface="Inter" panose="02000503000000020004" charset="0"/>
              <a:ea typeface="Inter" panose="02000503000000020004" charset="0"/>
              <a:cs typeface="Inter" panose="02000503000000020004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Inter" panose="02000503000000020004" charset="0"/>
              <a:ea typeface="Inter" panose="02000503000000020004" charset="0"/>
              <a:cs typeface="Inter" panose="02000503000000020004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3C8963-EC80-4359-960F-C2969331F295}" type="slidenum">
              <a:rPr lang="zh-CN" altLang="en-US" smtClean="0">
                <a:latin typeface="Inter" panose="02000503000000020004" charset="0"/>
                <a:ea typeface="Inter" panose="02000503000000020004" charset="0"/>
                <a:cs typeface="Inter" panose="02000503000000020004" charset="0"/>
              </a:rPr>
            </a:fld>
            <a:endParaRPr lang="zh-CN" altLang="en-US">
              <a:latin typeface="Inter" panose="02000503000000020004" charset="0"/>
              <a:ea typeface="Inter" panose="02000503000000020004" charset="0"/>
              <a:cs typeface="Inter" panose="0200050300000002000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Inter" panose="02000503000000020004" charset="0"/>
                <a:ea typeface="Inter" panose="02000503000000020004" charset="0"/>
                <a:cs typeface="Inter" panose="02000503000000020004" charset="0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Inter" panose="02000503000000020004" charset="0"/>
                <a:ea typeface="Inter" panose="02000503000000020004" charset="0"/>
                <a:cs typeface="Inter" panose="02000503000000020004" charset="0"/>
              </a:defRPr>
            </a:lvl1pPr>
          </a:lstStyle>
          <a:p>
            <a:fld id="{664E438F-F317-454B-A277-957D2CACE949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Inter" panose="02000503000000020004" charset="0"/>
                <a:ea typeface="Inter" panose="02000503000000020004" charset="0"/>
                <a:cs typeface="Inter" panose="02000503000000020004" charset="0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Inter" panose="02000503000000020004" charset="0"/>
                <a:ea typeface="Inter" panose="02000503000000020004" charset="0"/>
                <a:cs typeface="Inter" panose="02000503000000020004" charset="0"/>
              </a:defRPr>
            </a:lvl1pPr>
          </a:lstStyle>
          <a:p>
            <a:fld id="{E29AB4D8-4E46-4AF8-9C99-8D6AAADCA1C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Inter" panose="02000503000000020004" charset="0"/>
        <a:ea typeface="Inter" panose="02000503000000020004" charset="0"/>
        <a:cs typeface="Inter" panose="02000503000000020004" charset="0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Inter" panose="02000503000000020004" charset="0"/>
        <a:ea typeface="Inter" panose="02000503000000020004" charset="0"/>
        <a:cs typeface="Inter" panose="02000503000000020004" charset="0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Inter" panose="02000503000000020004" charset="0"/>
        <a:ea typeface="Inter" panose="02000503000000020004" charset="0"/>
        <a:cs typeface="Inter" panose="02000503000000020004" charset="0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Inter" panose="02000503000000020004" charset="0"/>
        <a:ea typeface="Inter" panose="02000503000000020004" charset="0"/>
        <a:cs typeface="Inter" panose="02000503000000020004" charset="0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Inter" panose="02000503000000020004" charset="0"/>
        <a:ea typeface="Inter" panose="02000503000000020004" charset="0"/>
        <a:cs typeface="Inter" panose="0200050300000002000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9" Type="http://schemas.openxmlformats.org/officeDocument/2006/relationships/tags" Target="../tags/tag6.xml"/><Relationship Id="rId8" Type="http://schemas.openxmlformats.org/officeDocument/2006/relationships/tags" Target="../tags/tag5.xml"/><Relationship Id="rId7" Type="http://schemas.openxmlformats.org/officeDocument/2006/relationships/tags" Target="../tags/tag4.xml"/><Relationship Id="rId6" Type="http://schemas.openxmlformats.org/officeDocument/2006/relationships/tags" Target="../tags/tag3.xml"/><Relationship Id="rId5" Type="http://schemas.openxmlformats.org/officeDocument/2006/relationships/image" Target="NULL" TargetMode="External"/><Relationship Id="rId4" Type="http://schemas.openxmlformats.org/officeDocument/2006/relationships/image" Target="../media/image1.png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1" Type="http://schemas.openxmlformats.org/officeDocument/2006/relationships/tags" Target="../tags/tag8.xml"/><Relationship Id="rId10" Type="http://schemas.openxmlformats.org/officeDocument/2006/relationships/tags" Target="../tags/tag7.xml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6" Type="http://schemas.openxmlformats.org/officeDocument/2006/relationships/tags" Target="../tags/tag13.xml"/><Relationship Id="rId5" Type="http://schemas.openxmlformats.org/officeDocument/2006/relationships/tags" Target="../tags/tag12.xml"/><Relationship Id="rId4" Type="http://schemas.openxmlformats.org/officeDocument/2006/relationships/tags" Target="../tags/tag11.xml"/><Relationship Id="rId3" Type="http://schemas.openxmlformats.org/officeDocument/2006/relationships/tags" Target="../tags/tag10.xml"/><Relationship Id="rId2" Type="http://schemas.openxmlformats.org/officeDocument/2006/relationships/tags" Target="../tags/tag9.xm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9" Type="http://schemas.openxmlformats.org/officeDocument/2006/relationships/tags" Target="../tags/tag18.xml"/><Relationship Id="rId8" Type="http://schemas.openxmlformats.org/officeDocument/2006/relationships/tags" Target="../tags/tag17.xml"/><Relationship Id="rId7" Type="http://schemas.openxmlformats.org/officeDocument/2006/relationships/image" Target="../media/image3.png"/><Relationship Id="rId6" Type="http://schemas.openxmlformats.org/officeDocument/2006/relationships/tags" Target="../tags/tag16.xml"/><Relationship Id="rId5" Type="http://schemas.openxmlformats.org/officeDocument/2006/relationships/image" Target="NULL" TargetMode="External"/><Relationship Id="rId4" Type="http://schemas.openxmlformats.org/officeDocument/2006/relationships/image" Target="../media/image2.png"/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1" Type="http://schemas.openxmlformats.org/officeDocument/2006/relationships/tags" Target="../tags/tag20.xml"/><Relationship Id="rId10" Type="http://schemas.openxmlformats.org/officeDocument/2006/relationships/tags" Target="../tags/tag19.xml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9" Type="http://schemas.openxmlformats.org/officeDocument/2006/relationships/tags" Target="../tags/tag26.xml"/><Relationship Id="rId8" Type="http://schemas.openxmlformats.org/officeDocument/2006/relationships/tags" Target="../tags/tag25.xml"/><Relationship Id="rId7" Type="http://schemas.openxmlformats.org/officeDocument/2006/relationships/tags" Target="../tags/tag24.xml"/><Relationship Id="rId6" Type="http://schemas.openxmlformats.org/officeDocument/2006/relationships/tags" Target="../tags/tag23.xml"/><Relationship Id="rId5" Type="http://schemas.openxmlformats.org/officeDocument/2006/relationships/image" Target="NULL" TargetMode="External"/><Relationship Id="rId4" Type="http://schemas.openxmlformats.org/officeDocument/2006/relationships/image" Target="../media/image4.png"/><Relationship Id="rId3" Type="http://schemas.openxmlformats.org/officeDocument/2006/relationships/tags" Target="../tags/tag22.xml"/><Relationship Id="rId2" Type="http://schemas.openxmlformats.org/officeDocument/2006/relationships/tags" Target="../tags/tag21.xml"/><Relationship Id="rId10" Type="http://schemas.openxmlformats.org/officeDocument/2006/relationships/tags" Target="../tags/tag27.xm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7" Type="http://schemas.openxmlformats.org/officeDocument/2006/relationships/tags" Target="../tags/tag33.xml"/><Relationship Id="rId6" Type="http://schemas.openxmlformats.org/officeDocument/2006/relationships/tags" Target="../tags/tag32.xml"/><Relationship Id="rId5" Type="http://schemas.openxmlformats.org/officeDocument/2006/relationships/tags" Target="../tags/tag31.xml"/><Relationship Id="rId4" Type="http://schemas.openxmlformats.org/officeDocument/2006/relationships/tags" Target="../tags/tag30.xml"/><Relationship Id="rId3" Type="http://schemas.openxmlformats.org/officeDocument/2006/relationships/tags" Target="../tags/tag29.xml"/><Relationship Id="rId2" Type="http://schemas.openxmlformats.org/officeDocument/2006/relationships/tags" Target="../tags/tag28.xm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9" Type="http://schemas.openxmlformats.org/officeDocument/2006/relationships/tags" Target="../tags/tag41.xml"/><Relationship Id="rId8" Type="http://schemas.openxmlformats.org/officeDocument/2006/relationships/tags" Target="../tags/tag40.xml"/><Relationship Id="rId7" Type="http://schemas.openxmlformats.org/officeDocument/2006/relationships/tags" Target="../tags/tag39.xml"/><Relationship Id="rId6" Type="http://schemas.openxmlformats.org/officeDocument/2006/relationships/tags" Target="../tags/tag38.xml"/><Relationship Id="rId5" Type="http://schemas.openxmlformats.org/officeDocument/2006/relationships/tags" Target="../tags/tag37.xml"/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5" Type="http://schemas.openxmlformats.org/officeDocument/2006/relationships/tags" Target="../tags/tag45.xml"/><Relationship Id="rId4" Type="http://schemas.openxmlformats.org/officeDocument/2006/relationships/tags" Target="../tags/tag44.xml"/><Relationship Id="rId3" Type="http://schemas.openxmlformats.org/officeDocument/2006/relationships/tags" Target="../tags/tag43.xml"/><Relationship Id="rId2" Type="http://schemas.openxmlformats.org/officeDocument/2006/relationships/tags" Target="../tags/tag42.xml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4" Type="http://schemas.openxmlformats.org/officeDocument/2006/relationships/tags" Target="../tags/tag48.xml"/><Relationship Id="rId3" Type="http://schemas.openxmlformats.org/officeDocument/2006/relationships/tags" Target="../tags/tag47.xml"/><Relationship Id="rId2" Type="http://schemas.openxmlformats.org/officeDocument/2006/relationships/tags" Target="../tags/tag46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5" Type="http://schemas.openxmlformats.org/officeDocument/2006/relationships/tags" Target="../tags/tag52.xml"/><Relationship Id="rId4" Type="http://schemas.openxmlformats.org/officeDocument/2006/relationships/tags" Target="../tags/tag51.xml"/><Relationship Id="rId3" Type="http://schemas.openxmlformats.org/officeDocument/2006/relationships/tags" Target="../tags/tag50.xml"/><Relationship Id="rId2" Type="http://schemas.openxmlformats.org/officeDocument/2006/relationships/tags" Target="../tags/tag49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6" Type="http://schemas.openxmlformats.org/officeDocument/2006/relationships/tags" Target="../tags/tag57.xml"/><Relationship Id="rId5" Type="http://schemas.openxmlformats.org/officeDocument/2006/relationships/tags" Target="../tags/tag56.xml"/><Relationship Id="rId4" Type="http://schemas.openxmlformats.org/officeDocument/2006/relationships/tags" Target="../tags/tag55.xml"/><Relationship Id="rId3" Type="http://schemas.openxmlformats.org/officeDocument/2006/relationships/tags" Target="../tags/tag54.xml"/><Relationship Id="rId2" Type="http://schemas.openxmlformats.org/officeDocument/2006/relationships/tags" Target="../tags/tag53.xm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9" Type="http://schemas.openxmlformats.org/officeDocument/2006/relationships/tags" Target="../tags/tag63.xml"/><Relationship Id="rId8" Type="http://schemas.openxmlformats.org/officeDocument/2006/relationships/tags" Target="../tags/tag62.xml"/><Relationship Id="rId7" Type="http://schemas.openxmlformats.org/officeDocument/2006/relationships/tags" Target="../tags/tag61.xml"/><Relationship Id="rId6" Type="http://schemas.openxmlformats.org/officeDocument/2006/relationships/tags" Target="../tags/tag60.xml"/><Relationship Id="rId5" Type="http://schemas.openxmlformats.org/officeDocument/2006/relationships/image" Target="NULL" TargetMode="External"/><Relationship Id="rId4" Type="http://schemas.openxmlformats.org/officeDocument/2006/relationships/image" Target="../media/image5.png"/><Relationship Id="rId3" Type="http://schemas.openxmlformats.org/officeDocument/2006/relationships/tags" Target="../tags/tag59.xml"/><Relationship Id="rId2" Type="http://schemas.openxmlformats.org/officeDocument/2006/relationships/tags" Target="../tags/tag58.xml"/><Relationship Id="rId10" Type="http://schemas.openxmlformats.org/officeDocument/2006/relationships/tags" Target="../tags/tag64.xml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5" Type="http://schemas.openxmlformats.org/officeDocument/2006/relationships/tags" Target="../tags/tag68.xml"/><Relationship Id="rId4" Type="http://schemas.openxmlformats.org/officeDocument/2006/relationships/tags" Target="../tags/tag67.xml"/><Relationship Id="rId3" Type="http://schemas.openxmlformats.org/officeDocument/2006/relationships/tags" Target="../tags/tag66.xml"/><Relationship Id="rId2" Type="http://schemas.openxmlformats.org/officeDocument/2006/relationships/tags" Target="../tags/tag65.xml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67A38-7867-48C3-BA77-BEBE9161093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B5E73-80B5-47D8-AD5A-017A2D11990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67A38-7867-48C3-BA77-BEBE9161093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B5E73-80B5-47D8-AD5A-017A2D11990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67A38-7867-48C3-BA77-BEBE9161093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B5E73-80B5-47D8-AD5A-017A2D11990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accent2">
                  <a:lumMod val="40000"/>
                  <a:lumOff val="60000"/>
                  <a:alpha val="34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@png2x_01_封面" descr="C:/Users/kingsoft/AppData/Local/Temp/fig2wpp/@png2x_01_封面.png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4" r:link="rId5"/>
          <a:stretch>
            <a:fillRect/>
          </a:stretch>
        </p:blipFill>
        <p:spPr>
          <a:xfrm>
            <a:off x="3812540" y="401955"/>
            <a:ext cx="8375650" cy="645541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6"/>
            </p:custDataLst>
          </p:nvPr>
        </p:nvSpPr>
        <p:spPr>
          <a:xfrm>
            <a:off x="838200" y="2455545"/>
            <a:ext cx="5974080" cy="2397760"/>
          </a:xfrm>
        </p:spPr>
        <p:txBody>
          <a:bodyPr wrap="square" anchor="t" anchorCtr="0">
            <a:normAutofit/>
          </a:bodyPr>
          <a:lstStyle>
            <a:lvl1pPr algn="l">
              <a:lnSpc>
                <a:spcPct val="100000"/>
              </a:lnSpc>
              <a:defRPr sz="4400">
                <a:latin typeface="+mj-lt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>
              <a:latin typeface="+mj-lt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7"/>
            </p:custDataLst>
          </p:nvPr>
        </p:nvSpPr>
        <p:spPr>
          <a:xfrm>
            <a:off x="838200" y="1426235"/>
            <a:ext cx="5974080" cy="972000"/>
          </a:xfrm>
        </p:spPr>
        <p:txBody>
          <a:bodyPr wrap="square"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000">
                <a:latin typeface="+mj-lt"/>
              </a:defRPr>
            </a:lvl1pPr>
            <a:lvl2pPr marL="457200" indent="0" algn="ctr">
              <a:buNone/>
              <a:defRPr sz="2000">
                <a:latin typeface="+mj-lt"/>
              </a:defRPr>
            </a:lvl2pPr>
            <a:lvl3pPr marL="914400" indent="0" algn="ctr">
              <a:buNone/>
              <a:defRPr sz="1800">
                <a:latin typeface="+mj-lt"/>
              </a:defRPr>
            </a:lvl3pPr>
            <a:lvl4pPr marL="1371600" indent="0" algn="ctr">
              <a:buNone/>
              <a:defRPr sz="1600">
                <a:latin typeface="+mj-lt"/>
              </a:defRPr>
            </a:lvl4pPr>
            <a:lvl5pPr marL="1828800" indent="0" algn="ctr">
              <a:buNone/>
              <a:defRPr sz="1600">
                <a:latin typeface="+mj-lt"/>
              </a:defRPr>
            </a:lvl5pPr>
            <a:lvl6pPr marL="2286000" indent="0" algn="ctr">
              <a:buNone/>
              <a:defRPr sz="1600">
                <a:latin typeface="+mj-lt"/>
              </a:defRPr>
            </a:lvl6pPr>
            <a:lvl7pPr marL="2743200" indent="0" algn="ctr">
              <a:buNone/>
              <a:defRPr sz="1600">
                <a:latin typeface="+mj-lt"/>
              </a:defRPr>
            </a:lvl7pPr>
            <a:lvl8pPr marL="3200400" indent="0" algn="ctr">
              <a:buNone/>
              <a:defRPr sz="1600">
                <a:latin typeface="+mj-lt"/>
              </a:defRPr>
            </a:lvl8pPr>
            <a:lvl9pPr marL="3657600" indent="0" algn="ctr">
              <a:buNone/>
              <a:defRPr sz="1600">
                <a:latin typeface="+mj-lt"/>
              </a:defRPr>
            </a:lvl9pPr>
          </a:lstStyle>
          <a:p>
            <a:r>
              <a:rPr lang="en-US" dirty="0">
                <a:latin typeface="+mj-lt"/>
              </a:rPr>
              <a:t>Click to add subtitle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8610600" y="6356350"/>
            <a:ext cx="2743200" cy="365125"/>
          </a:xfrm>
        </p:spPr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  <p:sp>
        <p:nvSpPr>
          <p:cNvPr id="24" name="署名占位符 10"/>
          <p:cNvSpPr>
            <a:spLocks noGrp="1"/>
          </p:cNvSpPr>
          <p:nvPr>
            <p:ph type="body" sz="quarter" idx="17" hasCustomPrompt="1"/>
            <p:custDataLst>
              <p:tags r:id="rId11"/>
            </p:custDataLst>
          </p:nvPr>
        </p:nvSpPr>
        <p:spPr>
          <a:xfrm>
            <a:off x="838200" y="4968875"/>
            <a:ext cx="5974080" cy="1186815"/>
          </a:xfrm>
        </p:spPr>
        <p:txBody>
          <a:bodyPr wrap="square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2000" b="0">
                <a:latin typeface="+mn-lt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j-lt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Catalo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accent2">
                  <a:lumMod val="40000"/>
                  <a:lumOff val="60000"/>
                  <a:alpha val="34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@png2x_bottom_目录" descr="C:/Users/kingsoft/AppData/Local/Temp/fig2wpp/@png2x_bottom_目录.png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4" r:link="rId5"/>
          <a:stretch>
            <a:fillRect/>
          </a:stretch>
        </p:blipFill>
        <p:spPr>
          <a:xfrm>
            <a:off x="0" y="5715000"/>
            <a:ext cx="3154680" cy="1143000"/>
          </a:xfrm>
          <a:prstGeom prst="rect">
            <a:avLst/>
          </a:prstGeom>
        </p:spPr>
      </p:pic>
      <p:pic>
        <p:nvPicPr>
          <p:cNvPr id="13" name="@png2x_top_目录" descr="C:/Users/kingsoft/AppData/Local/Temp/fig2wpp/@png2x_top_目录.png"/>
          <p:cNvPicPr>
            <a:picLocks noChangeAspect="1"/>
          </p:cNvPicPr>
          <p:nvPr userDrawn="1">
            <p:custDataLst>
              <p:tags r:id="rId6"/>
            </p:custDataLst>
          </p:nvPr>
        </p:nvPicPr>
        <p:blipFill>
          <a:blip r:embed="rId7" r:link="rId5"/>
          <a:stretch>
            <a:fillRect/>
          </a:stretch>
        </p:blipFill>
        <p:spPr>
          <a:xfrm>
            <a:off x="7827010" y="0"/>
            <a:ext cx="3712210" cy="172783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8"/>
            </p:custDataLst>
          </p:nvPr>
        </p:nvSpPr>
        <p:spPr>
          <a:xfrm>
            <a:off x="1490472" y="863917"/>
            <a:ext cx="9281160" cy="777608"/>
          </a:xfrm>
        </p:spPr>
        <p:txBody>
          <a:bodyPr wrap="square" anchor="ctr">
            <a:normAutofit/>
          </a:bodyPr>
          <a:lstStyle>
            <a:lvl1pPr algn="l">
              <a:defRPr sz="4000">
                <a:latin typeface="+mj-lt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accent2">
                  <a:lumMod val="40000"/>
                  <a:lumOff val="60000"/>
                  <a:alpha val="34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@png2x_02_章节" descr="C:/Users/kingsoft/AppData/Local/Temp/fig2wpp/@png2x_02_章节.png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4" r:link="rId5"/>
          <a:stretch>
            <a:fillRect/>
          </a:stretch>
        </p:blipFill>
        <p:spPr>
          <a:xfrm>
            <a:off x="0" y="0"/>
            <a:ext cx="8366760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3758565" y="3337560"/>
            <a:ext cx="7410450" cy="2409825"/>
          </a:xfrm>
        </p:spPr>
        <p:txBody>
          <a:bodyPr wrap="square" anchor="t" anchorCtr="0">
            <a:normAutofit/>
          </a:bodyPr>
          <a:lstStyle>
            <a:lvl1pPr algn="r">
              <a:defRPr sz="3600">
                <a:latin typeface="+mj-lt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8" name="节编号 3"/>
          <p:cNvSpPr>
            <a:spLocks noGrp="1"/>
          </p:cNvSpPr>
          <p:nvPr>
            <p:ph type="body" sz="quarter" idx="13" hasCustomPrompt="1"/>
            <p:custDataLst>
              <p:tags r:id="rId7"/>
            </p:custDataLst>
          </p:nvPr>
        </p:nvSpPr>
        <p:spPr>
          <a:xfrm>
            <a:off x="3759200" y="1056640"/>
            <a:ext cx="7409815" cy="2280920"/>
          </a:xfrm>
        </p:spPr>
        <p:txBody>
          <a:bodyPr wrap="none" anchor="b" anchorCtr="0">
            <a:normAutofit/>
          </a:bodyPr>
          <a:lstStyle>
            <a:lvl1pPr marL="0" indent="0" algn="r">
              <a:buNone/>
              <a:defRPr sz="5800" b="1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日期占位符 4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5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6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/>
        <p:txBody>
          <a:bodyPr vert="horz" wrap="square" lIns="0" tIns="0" rIns="0" bIns="0" rtlCol="0" anchor="ctr">
            <a:normAutofit/>
          </a:bodyPr>
          <a:lstStyle>
            <a:lvl1pPr>
              <a:defRPr lang="en-US" dirty="0">
                <a:latin typeface="+mj-lt"/>
              </a:defRPr>
            </a:lvl1pPr>
          </a:lstStyle>
          <a:p>
            <a:pPr lvl="0"/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  <p:custDataLst>
              <p:tags r:id="rId3"/>
            </p:custDataLst>
          </p:nvPr>
        </p:nvSpPr>
        <p:spPr>
          <a:xfrm>
            <a:off x="695960" y="1301750"/>
            <a:ext cx="5323840" cy="4875850"/>
          </a:xfrm>
        </p:spPr>
        <p:txBody>
          <a:bodyPr wrap="square">
            <a:normAutofit/>
          </a:bodyPr>
          <a:lstStyle/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  <p:custDataLst>
              <p:tags r:id="rId4"/>
            </p:custDataLst>
          </p:nvPr>
        </p:nvSpPr>
        <p:spPr>
          <a:xfrm>
            <a:off x="6172200" y="1301750"/>
            <a:ext cx="5323840" cy="4875850"/>
          </a:xfrm>
        </p:spPr>
        <p:txBody>
          <a:bodyPr wrap="square">
            <a:normAutofit/>
          </a:bodyPr>
          <a:lstStyle/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698506" y="266702"/>
            <a:ext cx="10795086" cy="863607"/>
          </a:xfrm>
        </p:spPr>
        <p:txBody>
          <a:bodyPr vert="horz" wrap="square" lIns="0" tIns="0" rIns="0" bIns="0" rtlCol="0" anchor="ctr">
            <a:normAutofit/>
          </a:bodyPr>
          <a:lstStyle>
            <a:lvl1pPr>
              <a:defRPr lang="en-US" dirty="0">
                <a:latin typeface="+mj-lt"/>
              </a:defRPr>
            </a:lvl1pPr>
          </a:lstStyle>
          <a:p>
            <a:pPr lvl="0"/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95960" y="1301750"/>
            <a:ext cx="5323840" cy="411303"/>
          </a:xfrm>
        </p:spPr>
        <p:txBody>
          <a:bodyPr wrap="square" anchor="b">
            <a:normAutofit/>
          </a:bodyPr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  <a:lvl6pPr marL="2286000" indent="0">
              <a:buNone/>
              <a:defRPr sz="1600" b="1">
                <a:latin typeface="+mj-lt"/>
              </a:defRPr>
            </a:lvl6pPr>
            <a:lvl7pPr marL="2743200" indent="0">
              <a:buNone/>
              <a:defRPr sz="1600" b="1">
                <a:latin typeface="+mj-lt"/>
              </a:defRPr>
            </a:lvl7pPr>
            <a:lvl8pPr marL="3200400" indent="0">
              <a:buNone/>
              <a:defRPr sz="1600" b="1">
                <a:latin typeface="+mj-lt"/>
              </a:defRPr>
            </a:lvl8pPr>
            <a:lvl9pPr marL="3657600" indent="0">
              <a:buNone/>
              <a:defRPr sz="1600" b="1">
                <a:latin typeface="+mj-lt"/>
              </a:defRPr>
            </a:lvl9pPr>
          </a:lstStyle>
          <a:p>
            <a:pPr lvl="0"/>
            <a:r>
              <a:rPr lang="en-US" dirty="0">
                <a:latin typeface="+mj-lt"/>
              </a:rPr>
              <a:t>Click to add text</a:t>
            </a:r>
            <a:endParaRPr 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  <p:custDataLst>
              <p:tags r:id="rId4"/>
            </p:custDataLst>
          </p:nvPr>
        </p:nvSpPr>
        <p:spPr>
          <a:xfrm>
            <a:off x="695960" y="1875099"/>
            <a:ext cx="5323840" cy="4300276"/>
          </a:xfrm>
        </p:spPr>
        <p:txBody>
          <a:bodyPr wrap="square">
            <a:normAutofit/>
          </a:bodyPr>
          <a:lstStyle/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172200" y="1301750"/>
            <a:ext cx="5323840" cy="411303"/>
          </a:xfrm>
        </p:spPr>
        <p:txBody>
          <a:bodyPr wrap="square" anchor="b">
            <a:normAutofit/>
          </a:bodyPr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  <a:lvl6pPr marL="2286000" indent="0">
              <a:buNone/>
              <a:defRPr sz="1600" b="1">
                <a:latin typeface="+mj-lt"/>
              </a:defRPr>
            </a:lvl6pPr>
            <a:lvl7pPr marL="2743200" indent="0">
              <a:buNone/>
              <a:defRPr sz="1600" b="1">
                <a:latin typeface="+mj-lt"/>
              </a:defRPr>
            </a:lvl7pPr>
            <a:lvl8pPr marL="3200400" indent="0">
              <a:buNone/>
              <a:defRPr sz="1600" b="1">
                <a:latin typeface="+mj-lt"/>
              </a:defRPr>
            </a:lvl8pPr>
            <a:lvl9pPr marL="3657600" indent="0">
              <a:buNone/>
              <a:defRPr sz="1600" b="1">
                <a:latin typeface="+mj-lt"/>
              </a:defRPr>
            </a:lvl9pPr>
          </a:lstStyle>
          <a:p>
            <a:pPr lvl="0"/>
            <a:r>
              <a:rPr lang="en-US" dirty="0">
                <a:latin typeface="+mj-lt"/>
              </a:rPr>
              <a:t>Click to add text</a:t>
            </a:r>
            <a:endParaRPr 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  <p:custDataLst>
              <p:tags r:id="rId6"/>
            </p:custDataLst>
          </p:nvPr>
        </p:nvSpPr>
        <p:spPr>
          <a:xfrm>
            <a:off x="6172200" y="1875099"/>
            <a:ext cx="5323840" cy="4300276"/>
          </a:xfrm>
        </p:spPr>
        <p:txBody>
          <a:bodyPr wrap="square">
            <a:normAutofit/>
          </a:bodyPr>
          <a:lstStyle/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67A38-7867-48C3-BA77-BEBE9161093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B5E73-80B5-47D8-AD5A-017A2D11990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1"/>
          <p:cNvSpPr>
            <a:spLocks noGrp="1"/>
          </p:cNvSpPr>
          <p:nvPr>
            <p:ph idx="1" hasCustomPrompt="1"/>
            <p:custDataLst>
              <p:tags r:id="rId2"/>
            </p:custDataLst>
          </p:nvPr>
        </p:nvSpPr>
        <p:spPr>
          <a:xfrm>
            <a:off x="695960" y="360045"/>
            <a:ext cx="10801985" cy="5817870"/>
          </a:xfrm>
        </p:spPr>
        <p:txBody>
          <a:bodyPr wrap="square">
            <a:normAutofit/>
          </a:bodyPr>
          <a:lstStyle/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698506" y="266702"/>
            <a:ext cx="10795086" cy="863607"/>
          </a:xfrm>
        </p:spPr>
        <p:txBody>
          <a:bodyPr wrap="square">
            <a:normAutofit/>
          </a:bodyPr>
          <a:lstStyle/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95960" y="1301750"/>
            <a:ext cx="10799088" cy="405553"/>
          </a:xfrm>
        </p:spPr>
        <p:txBody>
          <a:bodyPr vert="horz" wrap="square" lIns="0" tIns="0" rIns="0" bIns="0" rtlCol="0" anchor="t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buClrTx/>
              <a:buSzTx/>
              <a:buFont typeface="Arial" panose="020B0604020202020204" pitchFamily="34" charset="0"/>
              <a:buNone/>
              <a:defRPr kumimoji="0" lang="en-US" sz="1800" b="0" i="0" u="none" strike="noStrike" kern="1200" cap="none" spc="0" normalizeH="0" baseline="0" noProof="1" dirty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>
                <a:latin typeface="+mj-lt"/>
                <a:sym typeface="+mn-ea"/>
              </a:rPr>
              <a:t>Click to add text</a:t>
            </a:r>
            <a:endParaRPr>
              <a:sym typeface="+mn-ea"/>
            </a:endParaRPr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accent2">
                  <a:lumMod val="40000"/>
                  <a:lumOff val="60000"/>
                  <a:alpha val="34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" name="@png2x_01_结束" descr="C:/Users/kingsoft/AppData/Local/Temp/fig2wpp/@png2x_01_结束.png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4" r:link="rId5"/>
          <a:stretch>
            <a:fillRect/>
          </a:stretch>
        </p:blipFill>
        <p:spPr>
          <a:xfrm>
            <a:off x="0" y="0"/>
            <a:ext cx="8375650" cy="645541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6"/>
            </p:custDataLst>
          </p:nvPr>
        </p:nvSpPr>
        <p:spPr>
          <a:xfrm>
            <a:off x="6095400" y="731520"/>
            <a:ext cx="5257800" cy="2724480"/>
          </a:xfrm>
        </p:spPr>
        <p:txBody>
          <a:bodyPr wrap="square" lIns="0" rIns="0" anchor="b">
            <a:normAutofit/>
          </a:bodyPr>
          <a:lstStyle>
            <a:lvl1pPr algn="r">
              <a:lnSpc>
                <a:spcPct val="100000"/>
              </a:lnSpc>
              <a:defRPr sz="6000">
                <a:latin typeface="+mj-lt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8610600" y="6356350"/>
            <a:ext cx="2743200" cy="365125"/>
          </a:xfrm>
        </p:spPr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  <p:sp>
        <p:nvSpPr>
          <p:cNvPr id="24" name="署名占位符 10"/>
          <p:cNvSpPr>
            <a:spLocks noGrp="1"/>
          </p:cNvSpPr>
          <p:nvPr>
            <p:ph type="body" sz="quarter" idx="17" hasCustomPrompt="1"/>
            <p:custDataLst>
              <p:tags r:id="rId10"/>
            </p:custDataLst>
          </p:nvPr>
        </p:nvSpPr>
        <p:spPr>
          <a:xfrm>
            <a:off x="6096000" y="3943800"/>
            <a:ext cx="5257800" cy="2412550"/>
          </a:xfrm>
        </p:spPr>
        <p:txBody>
          <a:bodyPr wrap="square" rIns="0" anchor="t">
            <a:normAutofit/>
          </a:bodyPr>
          <a:lstStyle>
            <a:lvl1pPr marL="0" indent="0" algn="r">
              <a:lnSpc>
                <a:spcPct val="100000"/>
              </a:lnSpc>
              <a:buNone/>
              <a:defRPr sz="2000" b="0">
                <a:latin typeface="+mn-lt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696000" y="360000"/>
            <a:ext cx="10800000" cy="720000"/>
          </a:xfrm>
        </p:spPr>
        <p:txBody>
          <a:bodyPr wrap="square" lIns="0" tIns="0" rIns="0" bIns="0">
            <a:normAutofit/>
          </a:bodyPr>
          <a:lstStyle>
            <a:lvl1pPr algn="l" fontAlgn="base"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title</a:t>
            </a:r>
            <a:endParaRPr 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49AE70B2-8BF9-45C0-BB95-33D1B9D3A854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67A38-7867-48C3-BA77-BEBE9161093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B5E73-80B5-47D8-AD5A-017A2D11990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67A38-7867-48C3-BA77-BEBE9161093C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B5E73-80B5-47D8-AD5A-017A2D11990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67A38-7867-48C3-BA77-BEBE9161093C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B5E73-80B5-47D8-AD5A-017A2D11990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67A38-7867-48C3-BA77-BEBE9161093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B5E73-80B5-47D8-AD5A-017A2D11990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67A38-7867-48C3-BA77-BEBE9161093C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B5E73-80B5-47D8-AD5A-017A2D11990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67A38-7867-48C3-BA77-BEBE9161093C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B5E73-80B5-47D8-AD5A-017A2D11990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67A38-7867-48C3-BA77-BEBE9161093C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B5E73-80B5-47D8-AD5A-017A2D11990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6" Type="http://schemas.openxmlformats.org/officeDocument/2006/relationships/theme" Target="../theme/theme2.xml"/><Relationship Id="rId25" Type="http://schemas.openxmlformats.org/officeDocument/2006/relationships/tags" Target="../tags/tag77.xml"/><Relationship Id="rId24" Type="http://schemas.openxmlformats.org/officeDocument/2006/relationships/tags" Target="../tags/tag76.xml"/><Relationship Id="rId23" Type="http://schemas.openxmlformats.org/officeDocument/2006/relationships/tags" Target="../tags/tag75.xml"/><Relationship Id="rId22" Type="http://schemas.openxmlformats.org/officeDocument/2006/relationships/tags" Target="../tags/tag74.xml"/><Relationship Id="rId21" Type="http://schemas.openxmlformats.org/officeDocument/2006/relationships/tags" Target="../tags/tag73.xml"/><Relationship Id="rId20" Type="http://schemas.openxmlformats.org/officeDocument/2006/relationships/tags" Target="../tags/tag72.xml"/><Relationship Id="rId2" Type="http://schemas.openxmlformats.org/officeDocument/2006/relationships/slideLayout" Target="../slideLayouts/slideLayout13.xml"/><Relationship Id="rId19" Type="http://schemas.openxmlformats.org/officeDocument/2006/relationships/image" Target="../media/image7.png"/><Relationship Id="rId18" Type="http://schemas.openxmlformats.org/officeDocument/2006/relationships/tags" Target="../tags/tag71.xml"/><Relationship Id="rId17" Type="http://schemas.openxmlformats.org/officeDocument/2006/relationships/image" Target="NULL" TargetMode="External"/><Relationship Id="rId16" Type="http://schemas.openxmlformats.org/officeDocument/2006/relationships/image" Target="../media/image6.png"/><Relationship Id="rId15" Type="http://schemas.openxmlformats.org/officeDocument/2006/relationships/tags" Target="../tags/tag70.xml"/><Relationship Id="rId14" Type="http://schemas.openxmlformats.org/officeDocument/2006/relationships/tags" Target="../tags/tag69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Inter" panose="02000503000000020004" charset="0"/>
                <a:cs typeface="Inter" panose="02000503000000020004" charset="0"/>
              </a:defRPr>
            </a:lvl1pPr>
          </a:lstStyle>
          <a:p>
            <a:fld id="{A0367A38-7867-48C3-BA77-BEBE9161093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Inter" panose="02000503000000020004" charset="0"/>
                <a:cs typeface="Inter" panose="02000503000000020004" charset="0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Inter" panose="02000503000000020004" charset="0"/>
                <a:cs typeface="Inter" panose="02000503000000020004" charset="0"/>
              </a:defRPr>
            </a:lvl1pPr>
          </a:lstStyle>
          <a:p>
            <a:fld id="{98CB5E73-80B5-47D8-AD5A-017A2D11990C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Inter" panose="02000503000000020004" charset="0"/>
          <a:cs typeface="Inter" panose="0200050300000002000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Inter" panose="02000503000000020004" charset="0"/>
          <a:cs typeface="Inter" panose="0200050300000002000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Inter" panose="02000503000000020004" charset="0"/>
          <a:cs typeface="Inter" panose="0200050300000002000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Inter" panose="02000503000000020004" charset="0"/>
          <a:cs typeface="Inter" panose="0200050300000002000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Inter" panose="02000503000000020004" charset="0"/>
          <a:cs typeface="Inter" panose="0200050300000002000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Inter" panose="02000503000000020004" charset="0"/>
          <a:cs typeface="Inter" panose="0200050300000002000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 userDrawn="1">
            <p:custDataLst>
              <p:tags r:id="rId14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accent2">
                  <a:lumMod val="40000"/>
                  <a:lumOff val="60000"/>
                  <a:alpha val="34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pic>
        <p:nvPicPr>
          <p:cNvPr id="11" name="@png2x_02_正文"/>
          <p:cNvPicPr>
            <a:picLocks noChangeAspect="1"/>
          </p:cNvPicPr>
          <p:nvPr userDrawn="1">
            <p:custDataLst>
              <p:tags r:id="rId15"/>
            </p:custDataLst>
          </p:nvPr>
        </p:nvPicPr>
        <p:blipFill>
          <a:blip r:embed="rId16" r:link="rId17"/>
          <a:stretch>
            <a:fillRect/>
          </a:stretch>
        </p:blipFill>
        <p:spPr>
          <a:xfrm>
            <a:off x="1587" y="0"/>
            <a:ext cx="4279265" cy="2276475"/>
          </a:xfrm>
          <a:prstGeom prst="rect">
            <a:avLst/>
          </a:prstGeom>
        </p:spPr>
      </p:pic>
      <p:pic>
        <p:nvPicPr>
          <p:cNvPr id="12" name="@png2x_01_正文"/>
          <p:cNvPicPr>
            <a:picLocks noChangeAspect="1"/>
          </p:cNvPicPr>
          <p:nvPr userDrawn="1">
            <p:custDataLst>
              <p:tags r:id="rId18"/>
            </p:custDataLst>
          </p:nvPr>
        </p:nvPicPr>
        <p:blipFill>
          <a:blip r:embed="rId19" r:link="rId17"/>
          <a:stretch>
            <a:fillRect/>
          </a:stretch>
        </p:blipFill>
        <p:spPr>
          <a:xfrm>
            <a:off x="10341913" y="4638501"/>
            <a:ext cx="1847864" cy="2218863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>
            <p:ph type="title"/>
            <p:custDataLst>
              <p:tags r:id="rId20"/>
            </p:custDataLst>
          </p:nvPr>
        </p:nvSpPr>
        <p:spPr>
          <a:xfrm>
            <a:off x="695960" y="360000"/>
            <a:ext cx="10800000" cy="720000"/>
          </a:xfrm>
          <a:prstGeom prst="rect">
            <a:avLst/>
          </a:prstGeom>
        </p:spPr>
        <p:txBody>
          <a:bodyPr vert="horz" wrap="square" lIns="0" tIns="0" rIns="0" bIns="0" rtlCol="0" anchor="ctr">
            <a:normAutofit/>
          </a:bodyPr>
          <a:lstStyle/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1"/>
            </p:custDataLst>
          </p:nvPr>
        </p:nvSpPr>
        <p:spPr>
          <a:xfrm>
            <a:off x="695960" y="1301749"/>
            <a:ext cx="10800000" cy="4873625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2"/>
            </p:custDataLst>
          </p:nvPr>
        </p:nvSpPr>
        <p:spPr>
          <a:xfrm>
            <a:off x="69596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3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4"/>
            </p:custDataLst>
          </p:nvPr>
        </p:nvSpPr>
        <p:spPr>
          <a:xfrm>
            <a:off x="8753983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  <p:sp>
        <p:nvSpPr>
          <p:cNvPr id="7" name="KSO_TEMPLATE" hidden="1"/>
          <p:cNvSpPr/>
          <p:nvPr userDrawn="1">
            <p:custDataLst>
              <p:tags r:id="rId25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txStyles>
    <p:titleStyle>
      <a:lvl1pPr algn="ctr" defTabSz="914400" rtl="0" eaLnBrk="1" latinLnBrk="0" hangingPunct="1">
        <a:lnSpc>
          <a:spcPct val="100000"/>
        </a:lnSpc>
        <a:spcBef>
          <a:spcPct val="0"/>
        </a:spcBef>
        <a:buNone/>
        <a:defRPr sz="3200" b="1" kern="1200">
          <a:solidFill>
            <a:schemeClr val="tx1"/>
          </a:solidFill>
          <a:latin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</a:defRPr>
      </a:lvl1pPr>
      <a:lvl2pPr marL="538480" indent="-20637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ea"/>
        </a:defRPr>
      </a:lvl2pPr>
      <a:lvl3pPr marL="798830" indent="-1619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ea"/>
        </a:defRPr>
      </a:lvl3pPr>
      <a:lvl4pPr marL="1030605" indent="-1492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200" kern="1200">
          <a:solidFill>
            <a:schemeClr val="tx1">
              <a:lumMod val="65000"/>
              <a:lumOff val="35000"/>
            </a:schemeClr>
          </a:solidFill>
          <a:latin typeface="+mn-ea"/>
        </a:defRPr>
      </a:lvl4pPr>
      <a:lvl5pPr marL="1235075" indent="-127000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100" kern="1200">
          <a:solidFill>
            <a:schemeClr val="tx1">
              <a:lumMod val="65000"/>
              <a:lumOff val="35000"/>
            </a:schemeClr>
          </a:solidFill>
          <a:latin typeface="+mn-ea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tags" Target="../tags/tag80.xml"/><Relationship Id="rId2" Type="http://schemas.openxmlformats.org/officeDocument/2006/relationships/tags" Target="../tags/tag79.xml"/><Relationship Id="rId1" Type="http://schemas.openxmlformats.org/officeDocument/2006/relationships/tags" Target="../tags/tag7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2" Type="http://schemas.openxmlformats.org/officeDocument/2006/relationships/tags" Target="../tags/tag97.xml"/><Relationship Id="rId1" Type="http://schemas.openxmlformats.org/officeDocument/2006/relationships/tags" Target="../tags/tag96.xml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3.xml"/><Relationship Id="rId5" Type="http://schemas.openxmlformats.org/officeDocument/2006/relationships/tags" Target="../tags/tag84.xml"/><Relationship Id="rId4" Type="http://schemas.openxmlformats.org/officeDocument/2006/relationships/tags" Target="../tags/tag83.xml"/><Relationship Id="rId3" Type="http://schemas.openxmlformats.org/officeDocument/2006/relationships/tags" Target="../tags/tag82.xml"/><Relationship Id="rId2" Type="http://schemas.openxmlformats.org/officeDocument/2006/relationships/image" Target="../media/image8.jpeg"/><Relationship Id="rId1" Type="http://schemas.openxmlformats.org/officeDocument/2006/relationships/tags" Target="../tags/tag8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tags" Target="../tags/tag85.xml"/><Relationship Id="rId1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tags" Target="../tags/tag86.xml"/><Relationship Id="rId1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2" Type="http://schemas.openxmlformats.org/officeDocument/2006/relationships/tags" Target="../tags/tag87.xml"/><Relationship Id="rId1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2" Type="http://schemas.openxmlformats.org/officeDocument/2006/relationships/tags" Target="../tags/tag88.xml"/><Relationship Id="rId1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3.xml"/><Relationship Id="rId6" Type="http://schemas.openxmlformats.org/officeDocument/2006/relationships/tags" Target="../tags/tag94.xml"/><Relationship Id="rId5" Type="http://schemas.openxmlformats.org/officeDocument/2006/relationships/tags" Target="../tags/tag93.xml"/><Relationship Id="rId4" Type="http://schemas.openxmlformats.org/officeDocument/2006/relationships/tags" Target="../tags/tag92.xml"/><Relationship Id="rId3" Type="http://schemas.openxmlformats.org/officeDocument/2006/relationships/tags" Target="../tags/tag91.xml"/><Relationship Id="rId2" Type="http://schemas.openxmlformats.org/officeDocument/2006/relationships/tags" Target="../tags/tag90.xml"/><Relationship Id="rId1" Type="http://schemas.openxmlformats.org/officeDocument/2006/relationships/tags" Target="../tags/tag8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slideLayout" Target="../slideLayouts/slideLayout23.xml"/><Relationship Id="rId1" Type="http://schemas.openxmlformats.org/officeDocument/2006/relationships/tags" Target="../tags/tag9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838200" y="2455545"/>
            <a:ext cx="5974080" cy="2397760"/>
          </a:xfrm>
        </p:spPr>
        <p:txBody>
          <a:bodyPr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GB" altLang="en-US" sz="4400"/>
              <a:t>Linear </a:t>
            </a:r>
            <a:endParaRPr lang="en-GB" altLang="en-US" sz="4400"/>
          </a:p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GB" altLang="en-US" sz="4400"/>
              <a:t>Regression </a:t>
            </a:r>
            <a:endParaRPr lang="en-GB" altLang="en-US" sz="4400"/>
          </a:p>
        </p:txBody>
      </p:sp>
      <p:sp>
        <p:nvSpPr>
          <p:cNvPr id="17" name="副标题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767080" y="3881120"/>
            <a:ext cx="6892290" cy="396240"/>
          </a:xfrm>
        </p:spPr>
        <p:txBody>
          <a:bodyPr/>
          <a:p>
            <a:pPr marL="0" indent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ct val="100000"/>
            </a:pPr>
            <a:r>
              <a:rPr lang="en-GB" altLang="en-US"/>
              <a:t>Data  : JFK Airport data (source : IEEE Academic paper) </a:t>
            </a:r>
            <a:endParaRPr lang="en-GB" altLang="en-US"/>
          </a:p>
        </p:txBody>
      </p:sp>
    </p:spTree>
    <p:custDataLst>
      <p:tags r:id="rId3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Title 5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2830195" y="2085975"/>
            <a:ext cx="6530975" cy="1165225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kumimoji="0" lang="zh-CN" altLang="en-US" sz="3600" b="0" i="0" u="none" strike="noStrike" kern="1200" cap="none" spc="0" normalizeH="0" baseline="0" noProof="1" dirty="0">
                <a:solidFill>
                  <a:srgbClr val="172842"/>
                </a:solidFill>
                <a:latin typeface="+mj-lt"/>
                <a:ea typeface="Inter" panose="02000503000000020004" charset="0"/>
                <a:cs typeface="Inter" panose="02000503000000020004" charset="0"/>
              </a:defRPr>
            </a:lvl1pPr>
          </a:lstStyle>
          <a:p>
            <a:pPr algn="ctr"/>
            <a:r>
              <a:rPr lang="en-GB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+mj-ea"/>
              </a:rPr>
              <a:t>Question &amp; Answer  </a:t>
            </a:r>
            <a:endParaRPr lang="en-GB" altLang="en-US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+mj-ea"/>
            </a:endParaRPr>
          </a:p>
        </p:txBody>
      </p:sp>
      <p:sp>
        <p:nvSpPr>
          <p:cNvPr id="2" name="Title 5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2830195" y="3970655"/>
            <a:ext cx="6530975" cy="1165225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kumimoji="0" lang="zh-CN" altLang="en-US" sz="3600" b="0" i="0" u="none" strike="noStrike" kern="1200" cap="none" spc="0" normalizeH="0" baseline="0" noProof="1" dirty="0">
                <a:solidFill>
                  <a:srgbClr val="172842"/>
                </a:solidFill>
                <a:latin typeface="+mj-lt"/>
                <a:ea typeface="Inter" panose="02000503000000020004" charset="0"/>
                <a:cs typeface="Inter" panose="02000503000000020004" charset="0"/>
              </a:defRPr>
            </a:lvl1pPr>
          </a:lstStyle>
          <a:p>
            <a:pPr algn="ctr"/>
            <a:r>
              <a:rPr lang="en-GB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+mj-ea"/>
              </a:rPr>
              <a:t>Thank You   </a:t>
            </a:r>
            <a:endParaRPr lang="en-GB" altLang="en-US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+mj-e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菱形 63"/>
          <p:cNvSpPr/>
          <p:nvPr/>
        </p:nvSpPr>
        <p:spPr>
          <a:xfrm>
            <a:off x="-272210" y="3482938"/>
            <a:ext cx="1327568" cy="1327568"/>
          </a:xfrm>
          <a:prstGeom prst="diamond">
            <a:avLst/>
          </a:prstGeom>
          <a:solidFill>
            <a:schemeClr val="accent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Inter" panose="02000503000000020004" charset="0"/>
            </a:endParaRPr>
          </a:p>
        </p:txBody>
      </p:sp>
      <p:sp>
        <p:nvSpPr>
          <p:cNvPr id="65" name="菱形 64"/>
          <p:cNvSpPr/>
          <p:nvPr/>
        </p:nvSpPr>
        <p:spPr>
          <a:xfrm>
            <a:off x="3897854" y="923360"/>
            <a:ext cx="946278" cy="946278"/>
          </a:xfrm>
          <a:prstGeom prst="diamond">
            <a:avLst/>
          </a:prstGeom>
          <a:solidFill>
            <a:schemeClr val="accent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Inter" panose="02000503000000020004" charset="0"/>
            </a:endParaRPr>
          </a:p>
        </p:txBody>
      </p:sp>
      <p:pic>
        <p:nvPicPr>
          <p:cNvPr id="5" name="图片 4" descr="C:\Users\kingsoft\Desktop\图片\图片\sucai6.jpgsucai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/>
          <a:stretch>
            <a:fillRect/>
          </a:stretch>
        </p:blipFill>
        <p:spPr>
          <a:xfrm>
            <a:off x="5333365" y="0"/>
            <a:ext cx="6858635" cy="6858000"/>
          </a:xfrm>
          <a:prstGeom prst="rect">
            <a:avLst/>
          </a:prstGeom>
        </p:spPr>
      </p:pic>
      <p:sp>
        <p:nvSpPr>
          <p:cNvPr id="6" name="Title 3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482600" y="271758"/>
            <a:ext cx="5181600" cy="64516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normAutofit fontScale="90000"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kumimoji="0" lang="zh-CN" altLang="en-US" sz="3600" b="0" i="0" u="none" strike="noStrike" kern="1200" cap="none" spc="0" normalizeH="0" baseline="0" noProof="1" dirty="0">
                <a:solidFill>
                  <a:srgbClr val="172842"/>
                </a:solidFill>
                <a:latin typeface="+mj-lt"/>
                <a:ea typeface="Inter" panose="02000503000000020004" charset="0"/>
                <a:cs typeface="Inter" panose="02000503000000020004" charset="0"/>
              </a:defRPr>
            </a:lvl1pPr>
          </a:lstStyle>
          <a:p>
            <a:r>
              <a:rPr lang="en-GB" altLang="en-US">
                <a:solidFill>
                  <a:schemeClr val="tx1">
                    <a:lumMod val="85000"/>
                    <a:lumOff val="15000"/>
                  </a:schemeClr>
                </a:solidFill>
                <a:ea typeface="+mj-ea"/>
              </a:rPr>
              <a:t>Objective </a:t>
            </a:r>
            <a:endParaRPr lang="en-GB" altLang="en-US">
              <a:solidFill>
                <a:schemeClr val="tx1">
                  <a:lumMod val="85000"/>
                  <a:lumOff val="15000"/>
                </a:schemeClr>
              </a:solidFill>
              <a:ea typeface="+mj-ea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482600" y="1616710"/>
            <a:ext cx="4021455" cy="12382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GB" altLang="en-US"/>
              <a:t>Build a machine learning model and established linear relations between feature and target variable of Taxi out delay time </a:t>
            </a:r>
            <a:endParaRPr lang="en-GB" altLang="en-US"/>
          </a:p>
        </p:txBody>
      </p:sp>
      <p:sp>
        <p:nvSpPr>
          <p:cNvPr id="8" name="Title 3"/>
          <p:cNvSpPr>
            <a:spLocks noGrp="1"/>
          </p:cNvSpPr>
          <p:nvPr>
            <p:custDataLst>
              <p:tags r:id="rId4"/>
            </p:custDataLst>
          </p:nvPr>
        </p:nvSpPr>
        <p:spPr>
          <a:xfrm>
            <a:off x="482600" y="3691868"/>
            <a:ext cx="5181600" cy="64516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normAutofit fontScale="90000"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kumimoji="0" lang="zh-CN" altLang="en-US" sz="3600" b="0" i="0" u="none" strike="noStrike" kern="1200" cap="none" spc="0" normalizeH="0" baseline="0" noProof="1" dirty="0">
                <a:solidFill>
                  <a:srgbClr val="172842"/>
                </a:solidFill>
                <a:latin typeface="+mj-lt"/>
                <a:ea typeface="Inter" panose="02000503000000020004" charset="0"/>
                <a:cs typeface="Inter" panose="02000503000000020004" charset="0"/>
              </a:defRPr>
            </a:lvl1pPr>
          </a:lstStyle>
          <a:p>
            <a:r>
              <a:rPr lang="en-GB" altLang="en-US">
                <a:solidFill>
                  <a:schemeClr val="tx1">
                    <a:lumMod val="85000"/>
                    <a:lumOff val="15000"/>
                  </a:schemeClr>
                </a:solidFill>
                <a:ea typeface="+mj-ea"/>
              </a:rPr>
              <a:t>ML Model </a:t>
            </a:r>
            <a:endParaRPr lang="en-GB" altLang="en-US">
              <a:solidFill>
                <a:schemeClr val="tx1">
                  <a:lumMod val="85000"/>
                  <a:lumOff val="15000"/>
                </a:schemeClr>
              </a:solidFill>
              <a:ea typeface="+mj-ea"/>
            </a:endParaRPr>
          </a:p>
        </p:txBody>
      </p:sp>
      <p:sp>
        <p:nvSpPr>
          <p:cNvPr id="9" name="Text Box 8"/>
          <p:cNvSpPr txBox="1"/>
          <p:nvPr/>
        </p:nvSpPr>
        <p:spPr>
          <a:xfrm>
            <a:off x="553720" y="4554855"/>
            <a:ext cx="395033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altLang="en-US"/>
              <a:t>Linear Regression model</a:t>
            </a:r>
            <a:endParaRPr lang="en-GB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altLang="en-US"/>
              <a:t>Lasso</a:t>
            </a:r>
            <a:endParaRPr lang="en-GB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altLang="en-US"/>
              <a:t>Gradient Descent</a:t>
            </a:r>
            <a:endParaRPr lang="en-GB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altLang="en-US"/>
              <a:t>Ridge</a:t>
            </a:r>
            <a:endParaRPr lang="en-GB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altLang="en-US"/>
              <a:t>Random Forest model </a:t>
            </a:r>
            <a:endParaRPr lang="en-GB" altLang="en-US"/>
          </a:p>
        </p:txBody>
      </p:sp>
    </p:spTree>
    <p:custDataLst>
      <p:tags r:id="rId5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5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5" y="0"/>
            <a:ext cx="12191365" cy="685736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3387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35" y="-37465"/>
            <a:ext cx="12192635" cy="689483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4445"/>
            <a:ext cx="12192000" cy="685355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35" y="-1905"/>
            <a:ext cx="12192635" cy="685990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254635" y="1062355"/>
            <a:ext cx="10928350" cy="5546725"/>
            <a:chOff x="4159160" y="1500414"/>
            <a:chExt cx="3853044" cy="3857172"/>
          </a:xfrm>
          <a:solidFill>
            <a:schemeClr val="bg1"/>
          </a:solidFill>
        </p:grpSpPr>
        <p:sp>
          <p:nvSpPr>
            <p:cNvPr id="26" name="Freeform 11"/>
            <p:cNvSpPr/>
            <p:nvPr/>
          </p:nvSpPr>
          <p:spPr bwMode="auto">
            <a:xfrm>
              <a:off x="5307782" y="1708129"/>
              <a:ext cx="1547545" cy="1484269"/>
            </a:xfrm>
            <a:custGeom>
              <a:avLst/>
              <a:gdLst>
                <a:gd name="T0" fmla="*/ 0 w 1294"/>
                <a:gd name="T1" fmla="*/ 621 h 1242"/>
                <a:gd name="T2" fmla="*/ 590 w 1294"/>
                <a:gd name="T3" fmla="*/ 31 h 1242"/>
                <a:gd name="T4" fmla="*/ 704 w 1294"/>
                <a:gd name="T5" fmla="*/ 31 h 1242"/>
                <a:gd name="T6" fmla="*/ 1294 w 1294"/>
                <a:gd name="T7" fmla="*/ 621 h 1242"/>
                <a:gd name="T8" fmla="*/ 704 w 1294"/>
                <a:gd name="T9" fmla="*/ 1211 h 1242"/>
                <a:gd name="T10" fmla="*/ 590 w 1294"/>
                <a:gd name="T11" fmla="*/ 1211 h 1242"/>
                <a:gd name="T12" fmla="*/ 0 w 1294"/>
                <a:gd name="T13" fmla="*/ 621 h 1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94" h="1242">
                  <a:moveTo>
                    <a:pt x="0" y="621"/>
                  </a:moveTo>
                  <a:cubicBezTo>
                    <a:pt x="590" y="31"/>
                    <a:pt x="590" y="31"/>
                    <a:pt x="590" y="31"/>
                  </a:cubicBezTo>
                  <a:cubicBezTo>
                    <a:pt x="622" y="0"/>
                    <a:pt x="673" y="0"/>
                    <a:pt x="704" y="31"/>
                  </a:cubicBezTo>
                  <a:cubicBezTo>
                    <a:pt x="1294" y="621"/>
                    <a:pt x="1294" y="621"/>
                    <a:pt x="1294" y="621"/>
                  </a:cubicBezTo>
                  <a:cubicBezTo>
                    <a:pt x="704" y="1211"/>
                    <a:pt x="704" y="1211"/>
                    <a:pt x="704" y="1211"/>
                  </a:cubicBezTo>
                  <a:cubicBezTo>
                    <a:pt x="673" y="1242"/>
                    <a:pt x="622" y="1242"/>
                    <a:pt x="590" y="1211"/>
                  </a:cubicBezTo>
                  <a:cubicBezTo>
                    <a:pt x="0" y="621"/>
                    <a:pt x="0" y="621"/>
                    <a:pt x="0" y="621"/>
                  </a:cubicBezTo>
                  <a:close/>
                </a:path>
              </a:pathLst>
            </a:custGeom>
            <a:grpFill/>
            <a:ln>
              <a:solidFill>
                <a:schemeClr val="accent1"/>
              </a:solidFill>
            </a:ln>
          </p:spPr>
          <p:style>
            <a:lnRef idx="3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cs typeface="Inter" panose="02000503000000020004" charset="0"/>
              </a:endParaRPr>
            </a:p>
          </p:txBody>
        </p:sp>
        <p:sp>
          <p:nvSpPr>
            <p:cNvPr id="27" name="Freeform 5"/>
            <p:cNvSpPr/>
            <p:nvPr/>
          </p:nvSpPr>
          <p:spPr bwMode="auto">
            <a:xfrm>
              <a:off x="6320221" y="2660042"/>
              <a:ext cx="1484268" cy="1544795"/>
            </a:xfrm>
            <a:custGeom>
              <a:avLst/>
              <a:gdLst>
                <a:gd name="T0" fmla="*/ 621 w 1242"/>
                <a:gd name="T1" fmla="*/ 0 h 1293"/>
                <a:gd name="T2" fmla="*/ 1210 w 1242"/>
                <a:gd name="T3" fmla="*/ 589 h 1293"/>
                <a:gd name="T4" fmla="*/ 1210 w 1242"/>
                <a:gd name="T5" fmla="*/ 704 h 1293"/>
                <a:gd name="T6" fmla="*/ 621 w 1242"/>
                <a:gd name="T7" fmla="*/ 1293 h 1293"/>
                <a:gd name="T8" fmla="*/ 31 w 1242"/>
                <a:gd name="T9" fmla="*/ 704 h 1293"/>
                <a:gd name="T10" fmla="*/ 31 w 1242"/>
                <a:gd name="T11" fmla="*/ 589 h 1293"/>
                <a:gd name="T12" fmla="*/ 621 w 1242"/>
                <a:gd name="T13" fmla="*/ 0 h 1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42" h="1293">
                  <a:moveTo>
                    <a:pt x="621" y="0"/>
                  </a:moveTo>
                  <a:cubicBezTo>
                    <a:pt x="1210" y="589"/>
                    <a:pt x="1210" y="589"/>
                    <a:pt x="1210" y="589"/>
                  </a:cubicBezTo>
                  <a:cubicBezTo>
                    <a:pt x="1242" y="621"/>
                    <a:pt x="1242" y="672"/>
                    <a:pt x="1210" y="704"/>
                  </a:cubicBezTo>
                  <a:cubicBezTo>
                    <a:pt x="621" y="1293"/>
                    <a:pt x="621" y="1293"/>
                    <a:pt x="621" y="1293"/>
                  </a:cubicBezTo>
                  <a:cubicBezTo>
                    <a:pt x="31" y="704"/>
                    <a:pt x="31" y="704"/>
                    <a:pt x="31" y="704"/>
                  </a:cubicBezTo>
                  <a:cubicBezTo>
                    <a:pt x="0" y="672"/>
                    <a:pt x="0" y="621"/>
                    <a:pt x="31" y="589"/>
                  </a:cubicBezTo>
                  <a:cubicBezTo>
                    <a:pt x="621" y="0"/>
                    <a:pt x="621" y="0"/>
                    <a:pt x="621" y="0"/>
                  </a:cubicBezTo>
                  <a:close/>
                </a:path>
              </a:pathLst>
            </a:custGeom>
            <a:grpFill/>
            <a:ln>
              <a:solidFill>
                <a:schemeClr val="accent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cs typeface="Inter" panose="02000503000000020004" charset="0"/>
              </a:endParaRPr>
            </a:p>
          </p:txBody>
        </p:sp>
        <p:sp>
          <p:nvSpPr>
            <p:cNvPr id="28" name="Freeform 6"/>
            <p:cNvSpPr/>
            <p:nvPr/>
          </p:nvSpPr>
          <p:spPr bwMode="auto">
            <a:xfrm>
              <a:off x="6124886" y="2442698"/>
              <a:ext cx="1887318" cy="1914830"/>
            </a:xfrm>
            <a:custGeom>
              <a:avLst/>
              <a:gdLst>
                <a:gd name="T0" fmla="*/ 1536 w 1579"/>
                <a:gd name="T1" fmla="*/ 751 h 1602"/>
                <a:gd name="T2" fmla="*/ 1536 w 1579"/>
                <a:gd name="T3" fmla="*/ 906 h 1602"/>
                <a:gd name="T4" fmla="*/ 883 w 1579"/>
                <a:gd name="T5" fmla="*/ 1559 h 1602"/>
                <a:gd name="T6" fmla="*/ 925 w 1579"/>
                <a:gd name="T7" fmla="*/ 1602 h 1602"/>
                <a:gd name="T8" fmla="*/ 832 w 1579"/>
                <a:gd name="T9" fmla="*/ 1602 h 1602"/>
                <a:gd name="T10" fmla="*/ 832 w 1579"/>
                <a:gd name="T11" fmla="*/ 1508 h 1602"/>
                <a:gd name="T12" fmla="*/ 872 w 1579"/>
                <a:gd name="T13" fmla="*/ 1549 h 1602"/>
                <a:gd name="T14" fmla="*/ 1526 w 1579"/>
                <a:gd name="T15" fmla="*/ 896 h 1602"/>
                <a:gd name="T16" fmla="*/ 1526 w 1579"/>
                <a:gd name="T17" fmla="*/ 762 h 1602"/>
                <a:gd name="T18" fmla="*/ 785 w 1579"/>
                <a:gd name="T19" fmla="*/ 21 h 1602"/>
                <a:gd name="T20" fmla="*/ 11 w 1579"/>
                <a:gd name="T21" fmla="*/ 795 h 1602"/>
                <a:gd name="T22" fmla="*/ 0 w 1579"/>
                <a:gd name="T23" fmla="*/ 784 h 1602"/>
                <a:gd name="T24" fmla="*/ 785 w 1579"/>
                <a:gd name="T25" fmla="*/ 0 h 1602"/>
                <a:gd name="T26" fmla="*/ 1536 w 1579"/>
                <a:gd name="T27" fmla="*/ 751 h 1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579" h="1602">
                  <a:moveTo>
                    <a:pt x="1536" y="751"/>
                  </a:moveTo>
                  <a:cubicBezTo>
                    <a:pt x="1579" y="794"/>
                    <a:pt x="1579" y="863"/>
                    <a:pt x="1536" y="906"/>
                  </a:cubicBezTo>
                  <a:cubicBezTo>
                    <a:pt x="883" y="1559"/>
                    <a:pt x="883" y="1559"/>
                    <a:pt x="883" y="1559"/>
                  </a:cubicBezTo>
                  <a:cubicBezTo>
                    <a:pt x="925" y="1602"/>
                    <a:pt x="925" y="1602"/>
                    <a:pt x="925" y="1602"/>
                  </a:cubicBezTo>
                  <a:cubicBezTo>
                    <a:pt x="832" y="1602"/>
                    <a:pt x="832" y="1602"/>
                    <a:pt x="832" y="1602"/>
                  </a:cubicBezTo>
                  <a:cubicBezTo>
                    <a:pt x="832" y="1508"/>
                    <a:pt x="832" y="1508"/>
                    <a:pt x="832" y="1508"/>
                  </a:cubicBezTo>
                  <a:cubicBezTo>
                    <a:pt x="872" y="1549"/>
                    <a:pt x="872" y="1549"/>
                    <a:pt x="872" y="1549"/>
                  </a:cubicBezTo>
                  <a:cubicBezTo>
                    <a:pt x="1526" y="896"/>
                    <a:pt x="1526" y="896"/>
                    <a:pt x="1526" y="896"/>
                  </a:cubicBezTo>
                  <a:cubicBezTo>
                    <a:pt x="1562" y="859"/>
                    <a:pt x="1562" y="798"/>
                    <a:pt x="1526" y="762"/>
                  </a:cubicBezTo>
                  <a:cubicBezTo>
                    <a:pt x="785" y="21"/>
                    <a:pt x="785" y="21"/>
                    <a:pt x="785" y="21"/>
                  </a:cubicBezTo>
                  <a:cubicBezTo>
                    <a:pt x="11" y="795"/>
                    <a:pt x="11" y="795"/>
                    <a:pt x="11" y="795"/>
                  </a:cubicBezTo>
                  <a:cubicBezTo>
                    <a:pt x="0" y="784"/>
                    <a:pt x="0" y="784"/>
                    <a:pt x="0" y="784"/>
                  </a:cubicBezTo>
                  <a:cubicBezTo>
                    <a:pt x="785" y="0"/>
                    <a:pt x="785" y="0"/>
                    <a:pt x="785" y="0"/>
                  </a:cubicBezTo>
                  <a:cubicBezTo>
                    <a:pt x="1536" y="751"/>
                    <a:pt x="1536" y="751"/>
                    <a:pt x="1536" y="751"/>
                  </a:cubicBezTo>
                  <a:close/>
                </a:path>
              </a:pathLst>
            </a:custGeom>
            <a:grpFill/>
            <a:ln>
              <a:solidFill>
                <a:schemeClr val="accent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cs typeface="Inter" panose="02000503000000020004" charset="0"/>
              </a:endParaRPr>
            </a:p>
          </p:txBody>
        </p:sp>
        <p:sp>
          <p:nvSpPr>
            <p:cNvPr id="30" name="Freeform 8"/>
            <p:cNvSpPr/>
            <p:nvPr/>
          </p:nvSpPr>
          <p:spPr bwMode="auto">
            <a:xfrm>
              <a:off x="5310533" y="3666979"/>
              <a:ext cx="1546170" cy="1484269"/>
            </a:xfrm>
            <a:custGeom>
              <a:avLst/>
              <a:gdLst>
                <a:gd name="T0" fmla="*/ 1294 w 1294"/>
                <a:gd name="T1" fmla="*/ 621 h 1242"/>
                <a:gd name="T2" fmla="*/ 704 w 1294"/>
                <a:gd name="T3" fmla="*/ 1211 h 1242"/>
                <a:gd name="T4" fmla="*/ 590 w 1294"/>
                <a:gd name="T5" fmla="*/ 1211 h 1242"/>
                <a:gd name="T6" fmla="*/ 0 w 1294"/>
                <a:gd name="T7" fmla="*/ 621 h 1242"/>
                <a:gd name="T8" fmla="*/ 590 w 1294"/>
                <a:gd name="T9" fmla="*/ 31 h 1242"/>
                <a:gd name="T10" fmla="*/ 704 w 1294"/>
                <a:gd name="T11" fmla="*/ 31 h 1242"/>
                <a:gd name="T12" fmla="*/ 1294 w 1294"/>
                <a:gd name="T13" fmla="*/ 621 h 1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94" h="1242">
                  <a:moveTo>
                    <a:pt x="1294" y="621"/>
                  </a:moveTo>
                  <a:cubicBezTo>
                    <a:pt x="704" y="1211"/>
                    <a:pt x="704" y="1211"/>
                    <a:pt x="704" y="1211"/>
                  </a:cubicBezTo>
                  <a:cubicBezTo>
                    <a:pt x="673" y="1242"/>
                    <a:pt x="621" y="1242"/>
                    <a:pt x="590" y="1211"/>
                  </a:cubicBezTo>
                  <a:cubicBezTo>
                    <a:pt x="0" y="621"/>
                    <a:pt x="0" y="621"/>
                    <a:pt x="0" y="621"/>
                  </a:cubicBezTo>
                  <a:cubicBezTo>
                    <a:pt x="590" y="31"/>
                    <a:pt x="590" y="31"/>
                    <a:pt x="590" y="31"/>
                  </a:cubicBezTo>
                  <a:cubicBezTo>
                    <a:pt x="621" y="0"/>
                    <a:pt x="673" y="0"/>
                    <a:pt x="704" y="31"/>
                  </a:cubicBezTo>
                  <a:cubicBezTo>
                    <a:pt x="1294" y="621"/>
                    <a:pt x="1294" y="621"/>
                    <a:pt x="1294" y="621"/>
                  </a:cubicBezTo>
                  <a:close/>
                </a:path>
              </a:pathLst>
            </a:custGeom>
            <a:grpFill/>
            <a:ln>
              <a:solidFill>
                <a:schemeClr val="accent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cs typeface="Inter" panose="02000503000000020004" charset="0"/>
              </a:endParaRPr>
            </a:p>
          </p:txBody>
        </p:sp>
        <p:sp>
          <p:nvSpPr>
            <p:cNvPr id="31" name="Freeform 9"/>
            <p:cNvSpPr/>
            <p:nvPr/>
          </p:nvSpPr>
          <p:spPr bwMode="auto">
            <a:xfrm>
              <a:off x="5160594" y="3470268"/>
              <a:ext cx="1913454" cy="1887318"/>
            </a:xfrm>
            <a:custGeom>
              <a:avLst/>
              <a:gdLst>
                <a:gd name="T0" fmla="*/ 851 w 1602"/>
                <a:gd name="T1" fmla="*/ 1537 h 1579"/>
                <a:gd name="T2" fmla="*/ 696 w 1602"/>
                <a:gd name="T3" fmla="*/ 1537 h 1579"/>
                <a:gd name="T4" fmla="*/ 42 w 1602"/>
                <a:gd name="T5" fmla="*/ 883 h 1579"/>
                <a:gd name="T6" fmla="*/ 0 w 1602"/>
                <a:gd name="T7" fmla="*/ 925 h 1579"/>
                <a:gd name="T8" fmla="*/ 0 w 1602"/>
                <a:gd name="T9" fmla="*/ 832 h 1579"/>
                <a:gd name="T10" fmla="*/ 93 w 1602"/>
                <a:gd name="T11" fmla="*/ 832 h 1579"/>
                <a:gd name="T12" fmla="*/ 53 w 1602"/>
                <a:gd name="T13" fmla="*/ 873 h 1579"/>
                <a:gd name="T14" fmla="*/ 706 w 1602"/>
                <a:gd name="T15" fmla="*/ 1526 h 1579"/>
                <a:gd name="T16" fmla="*/ 840 w 1602"/>
                <a:gd name="T17" fmla="*/ 1526 h 1579"/>
                <a:gd name="T18" fmla="*/ 1581 w 1602"/>
                <a:gd name="T19" fmla="*/ 785 h 1579"/>
                <a:gd name="T20" fmla="*/ 807 w 1602"/>
                <a:gd name="T21" fmla="*/ 11 h 1579"/>
                <a:gd name="T22" fmla="*/ 817 w 1602"/>
                <a:gd name="T23" fmla="*/ 0 h 1579"/>
                <a:gd name="T24" fmla="*/ 1602 w 1602"/>
                <a:gd name="T25" fmla="*/ 785 h 1579"/>
                <a:gd name="T26" fmla="*/ 851 w 1602"/>
                <a:gd name="T27" fmla="*/ 1537 h 15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02" h="1579">
                  <a:moveTo>
                    <a:pt x="851" y="1537"/>
                  </a:moveTo>
                  <a:cubicBezTo>
                    <a:pt x="808" y="1579"/>
                    <a:pt x="738" y="1579"/>
                    <a:pt x="696" y="1537"/>
                  </a:cubicBezTo>
                  <a:cubicBezTo>
                    <a:pt x="42" y="883"/>
                    <a:pt x="42" y="883"/>
                    <a:pt x="42" y="883"/>
                  </a:cubicBezTo>
                  <a:cubicBezTo>
                    <a:pt x="0" y="925"/>
                    <a:pt x="0" y="925"/>
                    <a:pt x="0" y="925"/>
                  </a:cubicBezTo>
                  <a:cubicBezTo>
                    <a:pt x="0" y="832"/>
                    <a:pt x="0" y="832"/>
                    <a:pt x="0" y="832"/>
                  </a:cubicBezTo>
                  <a:cubicBezTo>
                    <a:pt x="93" y="832"/>
                    <a:pt x="93" y="832"/>
                    <a:pt x="93" y="832"/>
                  </a:cubicBezTo>
                  <a:cubicBezTo>
                    <a:pt x="53" y="873"/>
                    <a:pt x="53" y="873"/>
                    <a:pt x="53" y="873"/>
                  </a:cubicBezTo>
                  <a:cubicBezTo>
                    <a:pt x="706" y="1526"/>
                    <a:pt x="706" y="1526"/>
                    <a:pt x="706" y="1526"/>
                  </a:cubicBezTo>
                  <a:cubicBezTo>
                    <a:pt x="743" y="1563"/>
                    <a:pt x="803" y="1563"/>
                    <a:pt x="840" y="1526"/>
                  </a:cubicBezTo>
                  <a:cubicBezTo>
                    <a:pt x="1581" y="785"/>
                    <a:pt x="1581" y="785"/>
                    <a:pt x="1581" y="785"/>
                  </a:cubicBezTo>
                  <a:cubicBezTo>
                    <a:pt x="807" y="11"/>
                    <a:pt x="807" y="11"/>
                    <a:pt x="807" y="11"/>
                  </a:cubicBezTo>
                  <a:cubicBezTo>
                    <a:pt x="817" y="0"/>
                    <a:pt x="817" y="0"/>
                    <a:pt x="817" y="0"/>
                  </a:cubicBezTo>
                  <a:cubicBezTo>
                    <a:pt x="1602" y="785"/>
                    <a:pt x="1602" y="785"/>
                    <a:pt x="1602" y="785"/>
                  </a:cubicBezTo>
                  <a:cubicBezTo>
                    <a:pt x="851" y="1537"/>
                    <a:pt x="851" y="1537"/>
                    <a:pt x="851" y="1537"/>
                  </a:cubicBezTo>
                  <a:close/>
                </a:path>
              </a:pathLst>
            </a:custGeom>
            <a:grpFill/>
            <a:ln>
              <a:solidFill>
                <a:schemeClr val="accent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cs typeface="Inter" panose="02000503000000020004" charset="0"/>
              </a:endParaRPr>
            </a:p>
          </p:txBody>
        </p:sp>
        <p:sp>
          <p:nvSpPr>
            <p:cNvPr id="32" name="Freeform 12"/>
            <p:cNvSpPr/>
            <p:nvPr/>
          </p:nvSpPr>
          <p:spPr bwMode="auto">
            <a:xfrm>
              <a:off x="5090438" y="1500414"/>
              <a:ext cx="1914830" cy="1887318"/>
            </a:xfrm>
            <a:custGeom>
              <a:avLst/>
              <a:gdLst>
                <a:gd name="T0" fmla="*/ 752 w 1602"/>
                <a:gd name="T1" fmla="*/ 43 h 1579"/>
                <a:gd name="T2" fmla="*/ 907 w 1602"/>
                <a:gd name="T3" fmla="*/ 43 h 1579"/>
                <a:gd name="T4" fmla="*/ 1560 w 1602"/>
                <a:gd name="T5" fmla="*/ 696 h 1579"/>
                <a:gd name="T6" fmla="*/ 1602 w 1602"/>
                <a:gd name="T7" fmla="*/ 654 h 1579"/>
                <a:gd name="T8" fmla="*/ 1602 w 1602"/>
                <a:gd name="T9" fmla="*/ 747 h 1579"/>
                <a:gd name="T10" fmla="*/ 1509 w 1602"/>
                <a:gd name="T11" fmla="*/ 747 h 1579"/>
                <a:gd name="T12" fmla="*/ 1550 w 1602"/>
                <a:gd name="T13" fmla="*/ 707 h 1579"/>
                <a:gd name="T14" fmla="*/ 896 w 1602"/>
                <a:gd name="T15" fmla="*/ 53 h 1579"/>
                <a:gd name="T16" fmla="*/ 762 w 1602"/>
                <a:gd name="T17" fmla="*/ 53 h 1579"/>
                <a:gd name="T18" fmla="*/ 22 w 1602"/>
                <a:gd name="T19" fmla="*/ 794 h 1579"/>
                <a:gd name="T20" fmla="*/ 796 w 1602"/>
                <a:gd name="T21" fmla="*/ 1568 h 1579"/>
                <a:gd name="T22" fmla="*/ 785 w 1602"/>
                <a:gd name="T23" fmla="*/ 1579 h 1579"/>
                <a:gd name="T24" fmla="*/ 0 w 1602"/>
                <a:gd name="T25" fmla="*/ 794 h 1579"/>
                <a:gd name="T26" fmla="*/ 752 w 1602"/>
                <a:gd name="T27" fmla="*/ 43 h 15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02" h="1579">
                  <a:moveTo>
                    <a:pt x="752" y="43"/>
                  </a:moveTo>
                  <a:cubicBezTo>
                    <a:pt x="794" y="0"/>
                    <a:pt x="864" y="0"/>
                    <a:pt x="907" y="43"/>
                  </a:cubicBezTo>
                  <a:cubicBezTo>
                    <a:pt x="1560" y="696"/>
                    <a:pt x="1560" y="696"/>
                    <a:pt x="1560" y="696"/>
                  </a:cubicBezTo>
                  <a:cubicBezTo>
                    <a:pt x="1602" y="654"/>
                    <a:pt x="1602" y="654"/>
                    <a:pt x="1602" y="654"/>
                  </a:cubicBezTo>
                  <a:cubicBezTo>
                    <a:pt x="1602" y="747"/>
                    <a:pt x="1602" y="747"/>
                    <a:pt x="1602" y="747"/>
                  </a:cubicBezTo>
                  <a:cubicBezTo>
                    <a:pt x="1509" y="747"/>
                    <a:pt x="1509" y="747"/>
                    <a:pt x="1509" y="747"/>
                  </a:cubicBezTo>
                  <a:cubicBezTo>
                    <a:pt x="1550" y="707"/>
                    <a:pt x="1550" y="707"/>
                    <a:pt x="1550" y="707"/>
                  </a:cubicBezTo>
                  <a:cubicBezTo>
                    <a:pt x="896" y="53"/>
                    <a:pt x="896" y="53"/>
                    <a:pt x="896" y="53"/>
                  </a:cubicBezTo>
                  <a:cubicBezTo>
                    <a:pt x="859" y="17"/>
                    <a:pt x="799" y="17"/>
                    <a:pt x="762" y="53"/>
                  </a:cubicBezTo>
                  <a:cubicBezTo>
                    <a:pt x="22" y="794"/>
                    <a:pt x="22" y="794"/>
                    <a:pt x="22" y="794"/>
                  </a:cubicBezTo>
                  <a:cubicBezTo>
                    <a:pt x="796" y="1568"/>
                    <a:pt x="796" y="1568"/>
                    <a:pt x="796" y="1568"/>
                  </a:cubicBezTo>
                  <a:cubicBezTo>
                    <a:pt x="785" y="1579"/>
                    <a:pt x="785" y="1579"/>
                    <a:pt x="785" y="1579"/>
                  </a:cubicBezTo>
                  <a:cubicBezTo>
                    <a:pt x="0" y="794"/>
                    <a:pt x="0" y="794"/>
                    <a:pt x="0" y="794"/>
                  </a:cubicBezTo>
                  <a:cubicBezTo>
                    <a:pt x="752" y="43"/>
                    <a:pt x="752" y="43"/>
                    <a:pt x="752" y="43"/>
                  </a:cubicBezTo>
                  <a:close/>
                </a:path>
              </a:pathLst>
            </a:custGeom>
            <a:grpFill/>
            <a:ln>
              <a:solidFill>
                <a:schemeClr val="accent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cs typeface="Inter" panose="02000503000000020004" charset="0"/>
              </a:endParaRPr>
            </a:p>
          </p:txBody>
        </p:sp>
        <p:sp>
          <p:nvSpPr>
            <p:cNvPr id="34" name="Freeform 14"/>
            <p:cNvSpPr/>
            <p:nvPr/>
          </p:nvSpPr>
          <p:spPr bwMode="auto">
            <a:xfrm>
              <a:off x="4366875" y="2657291"/>
              <a:ext cx="1484268" cy="1547546"/>
            </a:xfrm>
            <a:custGeom>
              <a:avLst/>
              <a:gdLst>
                <a:gd name="T0" fmla="*/ 621 w 1242"/>
                <a:gd name="T1" fmla="*/ 1294 h 1294"/>
                <a:gd name="T2" fmla="*/ 31 w 1242"/>
                <a:gd name="T3" fmla="*/ 704 h 1294"/>
                <a:gd name="T4" fmla="*/ 31 w 1242"/>
                <a:gd name="T5" fmla="*/ 590 h 1294"/>
                <a:gd name="T6" fmla="*/ 621 w 1242"/>
                <a:gd name="T7" fmla="*/ 0 h 1294"/>
                <a:gd name="T8" fmla="*/ 1211 w 1242"/>
                <a:gd name="T9" fmla="*/ 590 h 1294"/>
                <a:gd name="T10" fmla="*/ 1211 w 1242"/>
                <a:gd name="T11" fmla="*/ 704 h 1294"/>
                <a:gd name="T12" fmla="*/ 621 w 1242"/>
                <a:gd name="T13" fmla="*/ 1294 h 1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42" h="1294">
                  <a:moveTo>
                    <a:pt x="621" y="1294"/>
                  </a:moveTo>
                  <a:cubicBezTo>
                    <a:pt x="31" y="704"/>
                    <a:pt x="31" y="704"/>
                    <a:pt x="31" y="704"/>
                  </a:cubicBezTo>
                  <a:cubicBezTo>
                    <a:pt x="0" y="673"/>
                    <a:pt x="0" y="621"/>
                    <a:pt x="31" y="590"/>
                  </a:cubicBezTo>
                  <a:cubicBezTo>
                    <a:pt x="621" y="0"/>
                    <a:pt x="621" y="0"/>
                    <a:pt x="621" y="0"/>
                  </a:cubicBezTo>
                  <a:cubicBezTo>
                    <a:pt x="1211" y="590"/>
                    <a:pt x="1211" y="590"/>
                    <a:pt x="1211" y="590"/>
                  </a:cubicBezTo>
                  <a:cubicBezTo>
                    <a:pt x="1242" y="621"/>
                    <a:pt x="1242" y="673"/>
                    <a:pt x="1211" y="704"/>
                  </a:cubicBezTo>
                  <a:cubicBezTo>
                    <a:pt x="621" y="1294"/>
                    <a:pt x="621" y="1294"/>
                    <a:pt x="621" y="1294"/>
                  </a:cubicBezTo>
                  <a:close/>
                </a:path>
              </a:pathLst>
            </a:custGeom>
            <a:grpFill/>
            <a:ln>
              <a:solidFill>
                <a:schemeClr val="accent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cs typeface="Inter" panose="02000503000000020004" charset="0"/>
              </a:endParaRPr>
            </a:p>
          </p:txBody>
        </p:sp>
        <p:sp>
          <p:nvSpPr>
            <p:cNvPr id="35" name="Freeform 15"/>
            <p:cNvSpPr/>
            <p:nvPr/>
          </p:nvSpPr>
          <p:spPr bwMode="auto">
            <a:xfrm>
              <a:off x="4159160" y="2507350"/>
              <a:ext cx="1887318" cy="1914830"/>
            </a:xfrm>
            <a:custGeom>
              <a:avLst/>
              <a:gdLst>
                <a:gd name="T0" fmla="*/ 43 w 1579"/>
                <a:gd name="T1" fmla="*/ 851 h 1602"/>
                <a:gd name="T2" fmla="*/ 43 w 1579"/>
                <a:gd name="T3" fmla="*/ 695 h 1602"/>
                <a:gd name="T4" fmla="*/ 696 w 1579"/>
                <a:gd name="T5" fmla="*/ 42 h 1602"/>
                <a:gd name="T6" fmla="*/ 654 w 1579"/>
                <a:gd name="T7" fmla="*/ 0 h 1602"/>
                <a:gd name="T8" fmla="*/ 747 w 1579"/>
                <a:gd name="T9" fmla="*/ 0 h 1602"/>
                <a:gd name="T10" fmla="*/ 747 w 1579"/>
                <a:gd name="T11" fmla="*/ 93 h 1602"/>
                <a:gd name="T12" fmla="*/ 706 w 1579"/>
                <a:gd name="T13" fmla="*/ 53 h 1602"/>
                <a:gd name="T14" fmla="*/ 53 w 1579"/>
                <a:gd name="T15" fmla="*/ 706 h 1602"/>
                <a:gd name="T16" fmla="*/ 53 w 1579"/>
                <a:gd name="T17" fmla="*/ 840 h 1602"/>
                <a:gd name="T18" fmla="*/ 794 w 1579"/>
                <a:gd name="T19" fmla="*/ 1581 h 1602"/>
                <a:gd name="T20" fmla="*/ 1568 w 1579"/>
                <a:gd name="T21" fmla="*/ 807 h 1602"/>
                <a:gd name="T22" fmla="*/ 1579 w 1579"/>
                <a:gd name="T23" fmla="*/ 817 h 1602"/>
                <a:gd name="T24" fmla="*/ 794 w 1579"/>
                <a:gd name="T25" fmla="*/ 1602 h 1602"/>
                <a:gd name="T26" fmla="*/ 43 w 1579"/>
                <a:gd name="T27" fmla="*/ 851 h 1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579" h="1602">
                  <a:moveTo>
                    <a:pt x="43" y="851"/>
                  </a:moveTo>
                  <a:cubicBezTo>
                    <a:pt x="0" y="808"/>
                    <a:pt x="0" y="738"/>
                    <a:pt x="43" y="695"/>
                  </a:cubicBezTo>
                  <a:cubicBezTo>
                    <a:pt x="696" y="42"/>
                    <a:pt x="696" y="42"/>
                    <a:pt x="696" y="42"/>
                  </a:cubicBezTo>
                  <a:cubicBezTo>
                    <a:pt x="654" y="0"/>
                    <a:pt x="654" y="0"/>
                    <a:pt x="654" y="0"/>
                  </a:cubicBezTo>
                  <a:cubicBezTo>
                    <a:pt x="747" y="0"/>
                    <a:pt x="747" y="0"/>
                    <a:pt x="747" y="0"/>
                  </a:cubicBezTo>
                  <a:cubicBezTo>
                    <a:pt x="747" y="93"/>
                    <a:pt x="747" y="93"/>
                    <a:pt x="747" y="93"/>
                  </a:cubicBezTo>
                  <a:cubicBezTo>
                    <a:pt x="706" y="53"/>
                    <a:pt x="706" y="53"/>
                    <a:pt x="706" y="53"/>
                  </a:cubicBezTo>
                  <a:cubicBezTo>
                    <a:pt x="53" y="706"/>
                    <a:pt x="53" y="706"/>
                    <a:pt x="53" y="706"/>
                  </a:cubicBezTo>
                  <a:cubicBezTo>
                    <a:pt x="16" y="743"/>
                    <a:pt x="16" y="803"/>
                    <a:pt x="53" y="840"/>
                  </a:cubicBezTo>
                  <a:cubicBezTo>
                    <a:pt x="794" y="1581"/>
                    <a:pt x="794" y="1581"/>
                    <a:pt x="794" y="1581"/>
                  </a:cubicBezTo>
                  <a:cubicBezTo>
                    <a:pt x="1568" y="807"/>
                    <a:pt x="1568" y="807"/>
                    <a:pt x="1568" y="807"/>
                  </a:cubicBezTo>
                  <a:cubicBezTo>
                    <a:pt x="1579" y="817"/>
                    <a:pt x="1579" y="817"/>
                    <a:pt x="1579" y="817"/>
                  </a:cubicBezTo>
                  <a:cubicBezTo>
                    <a:pt x="794" y="1602"/>
                    <a:pt x="794" y="1602"/>
                    <a:pt x="794" y="1602"/>
                  </a:cubicBezTo>
                  <a:cubicBezTo>
                    <a:pt x="43" y="851"/>
                    <a:pt x="43" y="851"/>
                    <a:pt x="43" y="851"/>
                  </a:cubicBezTo>
                  <a:close/>
                </a:path>
              </a:pathLst>
            </a:custGeom>
            <a:grpFill/>
            <a:ln>
              <a:solidFill>
                <a:schemeClr val="accent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cs typeface="Inter" panose="02000503000000020004" charset="0"/>
              </a:endParaRPr>
            </a:p>
          </p:txBody>
        </p:sp>
        <p:sp>
          <p:nvSpPr>
            <p:cNvPr id="71" name="TextBox 90"/>
            <p:cNvSpPr txBox="1"/>
            <p:nvPr>
              <p:custDataLst>
                <p:tags r:id="rId1"/>
              </p:custDataLst>
            </p:nvPr>
          </p:nvSpPr>
          <p:spPr>
            <a:xfrm>
              <a:off x="5765670" y="2201003"/>
              <a:ext cx="595193" cy="431551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wrap="square" rtlCol="0">
              <a:normAutofit fontScale="40000"/>
            </a:bodyPr>
            <a:lstStyle/>
            <a:p>
              <a:pPr algn="ctr"/>
              <a:r>
                <a:rPr lang="en-GB" altLang="en-US" sz="2400" b="1" dirty="0">
                  <a:solidFill>
                    <a:schemeClr val="tx1"/>
                  </a:solidFill>
                  <a:ea typeface="Inter" panose="02000503000000020004" charset="0"/>
                  <a:cs typeface="Inter" panose="02000503000000020004" charset="0"/>
                </a:rPr>
                <a:t>R2 SCORE : </a:t>
              </a:r>
              <a:endParaRPr lang="en-GB" altLang="en-US" sz="2400" b="1" dirty="0">
                <a:solidFill>
                  <a:schemeClr val="tx1"/>
                </a:solidFill>
                <a:ea typeface="Inter" panose="02000503000000020004" charset="0"/>
                <a:cs typeface="Inter" panose="02000503000000020004" charset="0"/>
              </a:endParaRPr>
            </a:p>
            <a:p>
              <a:pPr algn="ctr"/>
              <a:endParaRPr lang="en-GB" altLang="en-US" sz="2400" b="1" dirty="0">
                <a:solidFill>
                  <a:schemeClr val="tx1"/>
                </a:solidFill>
                <a:ea typeface="Inter" panose="02000503000000020004" charset="0"/>
                <a:cs typeface="Inter" panose="02000503000000020004" charset="0"/>
              </a:endParaRPr>
            </a:p>
            <a:p>
              <a:pPr algn="ctr"/>
              <a:r>
                <a:rPr lang="en-US" altLang="id-ID" sz="3300" b="1" dirty="0">
                  <a:solidFill>
                    <a:schemeClr val="tx1"/>
                  </a:solidFill>
                  <a:ea typeface="Inter" panose="02000503000000020004" charset="0"/>
                  <a:cs typeface="Inter" panose="02000503000000020004" charset="0"/>
                </a:rPr>
                <a:t>0.42</a:t>
              </a:r>
              <a:r>
                <a:rPr lang="en-US" altLang="id-ID" sz="3300" b="1" dirty="0">
                  <a:solidFill>
                    <a:schemeClr val="bg1"/>
                  </a:solidFill>
                  <a:ea typeface="Inter" panose="02000503000000020004" charset="0"/>
                  <a:cs typeface="Inter" panose="02000503000000020004" charset="0"/>
                </a:rPr>
                <a:t>2</a:t>
              </a:r>
              <a:endParaRPr lang="en-US" altLang="id-ID" sz="3300" b="1" dirty="0">
                <a:solidFill>
                  <a:schemeClr val="bg1"/>
                </a:solidFill>
                <a:ea typeface="Inter" panose="02000503000000020004" charset="0"/>
                <a:cs typeface="Inter" panose="02000503000000020004" charset="0"/>
              </a:endParaRPr>
            </a:p>
          </p:txBody>
        </p:sp>
        <p:sp>
          <p:nvSpPr>
            <p:cNvPr id="72" name="TextBox 92"/>
            <p:cNvSpPr txBox="1"/>
            <p:nvPr>
              <p:custDataLst>
                <p:tags r:id="rId2"/>
              </p:custDataLst>
            </p:nvPr>
          </p:nvSpPr>
          <p:spPr>
            <a:xfrm>
              <a:off x="4793124" y="3184612"/>
              <a:ext cx="595193" cy="43155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square" rtlCol="0">
              <a:normAutofit fontScale="40000"/>
            </a:bodyPr>
            <a:lstStyle/>
            <a:p>
              <a:pPr algn="ctr"/>
              <a:r>
                <a:rPr lang="en-GB" altLang="en-US" sz="2400" b="1" dirty="0">
                  <a:solidFill>
                    <a:schemeClr val="tx1"/>
                  </a:solidFill>
                  <a:ea typeface="Inter" panose="02000503000000020004" charset="0"/>
                  <a:cs typeface="Inter" panose="02000503000000020004" charset="0"/>
                </a:rPr>
                <a:t>MEAN SQUAR ERROR</a:t>
              </a:r>
              <a:endParaRPr lang="en-GB" altLang="en-US" sz="2400" b="1" dirty="0">
                <a:solidFill>
                  <a:schemeClr val="tx1"/>
                </a:solidFill>
                <a:ea typeface="Inter" panose="02000503000000020004" charset="0"/>
                <a:cs typeface="Inter" panose="02000503000000020004" charset="0"/>
              </a:endParaRPr>
            </a:p>
            <a:p>
              <a:pPr algn="ctr"/>
              <a:endParaRPr lang="en-GB" altLang="en-US" sz="2400" b="1" dirty="0">
                <a:solidFill>
                  <a:schemeClr val="tx1"/>
                </a:solidFill>
                <a:ea typeface="Inter" panose="02000503000000020004" charset="0"/>
                <a:cs typeface="Inter" panose="02000503000000020004" charset="0"/>
              </a:endParaRPr>
            </a:p>
            <a:p>
              <a:pPr algn="ctr"/>
              <a:r>
                <a:rPr lang="en-US" altLang="id-ID" sz="2400" b="1" dirty="0">
                  <a:solidFill>
                    <a:schemeClr val="tx1"/>
                  </a:solidFill>
                  <a:ea typeface="Inter" panose="02000503000000020004" charset="0"/>
                  <a:cs typeface="Inter" panose="02000503000000020004" charset="0"/>
                </a:rPr>
                <a:t> </a:t>
              </a:r>
              <a:r>
                <a:rPr lang="en-US" altLang="id-ID" sz="3300" b="1" dirty="0">
                  <a:solidFill>
                    <a:schemeClr val="tx1"/>
                  </a:solidFill>
                  <a:ea typeface="Inter" panose="02000503000000020004" charset="0"/>
                  <a:cs typeface="Inter" panose="02000503000000020004" charset="0"/>
                </a:rPr>
                <a:t>66.4</a:t>
              </a:r>
              <a:r>
                <a:rPr lang="en-GB" altLang="en-US" sz="3300" b="1" dirty="0">
                  <a:solidFill>
                    <a:schemeClr val="tx1"/>
                  </a:solidFill>
                  <a:ea typeface="Inter" panose="02000503000000020004" charset="0"/>
                  <a:cs typeface="Inter" panose="02000503000000020004" charset="0"/>
                </a:rPr>
                <a:t>1</a:t>
              </a:r>
              <a:endParaRPr lang="en-GB" altLang="en-US" sz="3300" b="1" dirty="0">
                <a:solidFill>
                  <a:schemeClr val="tx1"/>
                </a:solidFill>
                <a:ea typeface="Inter" panose="02000503000000020004" charset="0"/>
                <a:cs typeface="Inter" panose="02000503000000020004" charset="0"/>
              </a:endParaRPr>
            </a:p>
          </p:txBody>
        </p:sp>
        <p:sp>
          <p:nvSpPr>
            <p:cNvPr id="73" name="TextBox 93"/>
            <p:cNvSpPr txBox="1"/>
            <p:nvPr>
              <p:custDataLst>
                <p:tags r:id="rId3"/>
              </p:custDataLst>
            </p:nvPr>
          </p:nvSpPr>
          <p:spPr>
            <a:xfrm>
              <a:off x="6712781" y="3184587"/>
              <a:ext cx="662249" cy="431420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</p:spPr>
          <p:txBody>
            <a:bodyPr wrap="square" rtlCol="0">
              <a:normAutofit fontScale="40000"/>
            </a:bodyPr>
            <a:lstStyle/>
            <a:p>
              <a:pPr algn="ctr"/>
              <a:r>
                <a:rPr lang="en-GB" altLang="en-US" sz="2400" b="1" dirty="0">
                  <a:solidFill>
                    <a:schemeClr val="tx1"/>
                  </a:solidFill>
                  <a:ea typeface="Inter" panose="02000503000000020004" charset="0"/>
                  <a:cs typeface="Inter" panose="02000503000000020004" charset="0"/>
                </a:rPr>
                <a:t>ROOT MEAN SQUAR ERROR</a:t>
              </a:r>
              <a:endParaRPr lang="en-GB" altLang="en-US" sz="2400" b="1" dirty="0">
                <a:solidFill>
                  <a:schemeClr val="tx1"/>
                </a:solidFill>
                <a:ea typeface="Inter" panose="02000503000000020004" charset="0"/>
                <a:cs typeface="Inter" panose="02000503000000020004" charset="0"/>
              </a:endParaRPr>
            </a:p>
            <a:p>
              <a:pPr algn="ctr"/>
              <a:endParaRPr lang="en-GB" altLang="en-US" sz="2400" b="1" dirty="0">
                <a:solidFill>
                  <a:schemeClr val="tx1"/>
                </a:solidFill>
                <a:ea typeface="Inter" panose="02000503000000020004" charset="0"/>
                <a:cs typeface="Inter" panose="02000503000000020004" charset="0"/>
              </a:endParaRPr>
            </a:p>
            <a:p>
              <a:pPr algn="ctr"/>
              <a:r>
                <a:rPr lang="en-US" altLang="id-ID" sz="3300" b="1" dirty="0">
                  <a:solidFill>
                    <a:schemeClr val="tx1"/>
                  </a:solidFill>
                  <a:ea typeface="Inter" panose="02000503000000020004" charset="0"/>
                  <a:cs typeface="Inter" panose="02000503000000020004" charset="0"/>
                </a:rPr>
                <a:t>8.14</a:t>
              </a:r>
              <a:endParaRPr lang="en-US" altLang="id-ID" sz="3300" b="1" dirty="0">
                <a:solidFill>
                  <a:schemeClr val="tx1"/>
                </a:solidFill>
                <a:ea typeface="Inter" panose="02000503000000020004" charset="0"/>
                <a:cs typeface="Inter" panose="02000503000000020004" charset="0"/>
              </a:endParaRPr>
            </a:p>
          </p:txBody>
        </p:sp>
        <p:sp>
          <p:nvSpPr>
            <p:cNvPr id="74" name="TextBox 94"/>
            <p:cNvSpPr txBox="1"/>
            <p:nvPr>
              <p:custDataLst>
                <p:tags r:id="rId4"/>
              </p:custDataLst>
            </p:nvPr>
          </p:nvSpPr>
          <p:spPr>
            <a:xfrm>
              <a:off x="5769798" y="4158651"/>
              <a:ext cx="595193" cy="431551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</p:spPr>
          <p:txBody>
            <a:bodyPr wrap="square" rtlCol="0">
              <a:normAutofit fontScale="40000"/>
            </a:bodyPr>
            <a:lstStyle/>
            <a:p>
              <a:pPr algn="ctr"/>
              <a:r>
                <a:rPr lang="en-US" altLang="id-ID" sz="2400" b="1" dirty="0">
                  <a:solidFill>
                    <a:schemeClr val="tx1"/>
                  </a:solidFill>
                  <a:ea typeface="Inter" panose="02000503000000020004" charset="0"/>
                  <a:cs typeface="Inter" panose="02000503000000020004" charset="0"/>
                </a:rPr>
                <a:t>A</a:t>
              </a:r>
              <a:r>
                <a:rPr lang="en-GB" altLang="en-US" sz="2400" b="1" dirty="0">
                  <a:solidFill>
                    <a:schemeClr val="tx1"/>
                  </a:solidFill>
                  <a:ea typeface="Inter" panose="02000503000000020004" charset="0"/>
                  <a:cs typeface="Inter" panose="02000503000000020004" charset="0"/>
                </a:rPr>
                <a:t>CCURACY SCORE</a:t>
              </a:r>
              <a:endParaRPr lang="en-GB" altLang="en-US" sz="2400" b="1" dirty="0">
                <a:solidFill>
                  <a:schemeClr val="tx1"/>
                </a:solidFill>
                <a:ea typeface="Inter" panose="02000503000000020004" charset="0"/>
                <a:cs typeface="Inter" panose="02000503000000020004" charset="0"/>
              </a:endParaRPr>
            </a:p>
            <a:p>
              <a:pPr algn="ctr"/>
              <a:endParaRPr lang="en-GB" altLang="en-US" sz="2400" b="1" dirty="0">
                <a:solidFill>
                  <a:schemeClr val="tx1"/>
                </a:solidFill>
                <a:ea typeface="Inter" panose="02000503000000020004" charset="0"/>
                <a:cs typeface="Inter" panose="02000503000000020004" charset="0"/>
              </a:endParaRPr>
            </a:p>
            <a:p>
              <a:pPr algn="ctr"/>
              <a:r>
                <a:rPr lang="en-US" altLang="id-ID" sz="3300" b="1" dirty="0">
                  <a:solidFill>
                    <a:schemeClr val="tx1"/>
                  </a:solidFill>
                  <a:ea typeface="Inter" panose="02000503000000020004" charset="0"/>
                  <a:cs typeface="Inter" panose="02000503000000020004" charset="0"/>
                </a:rPr>
                <a:t> 0.07</a:t>
              </a:r>
              <a:endParaRPr lang="en-US" altLang="id-ID" sz="3300" b="1" dirty="0">
                <a:solidFill>
                  <a:schemeClr val="tx1"/>
                </a:solidFill>
                <a:ea typeface="Inter" panose="02000503000000020004" charset="0"/>
                <a:cs typeface="Inter" panose="02000503000000020004" charset="0"/>
              </a:endParaRPr>
            </a:p>
          </p:txBody>
        </p:sp>
      </p:grpSp>
      <p:sp>
        <p:nvSpPr>
          <p:cNvPr id="8" name="Title 5"/>
          <p:cNvSpPr>
            <a:spLocks noGrp="1"/>
          </p:cNvSpPr>
          <p:nvPr>
            <p:custDataLst>
              <p:tags r:id="rId5"/>
            </p:custDataLst>
          </p:nvPr>
        </p:nvSpPr>
        <p:spPr>
          <a:xfrm>
            <a:off x="708025" y="263849"/>
            <a:ext cx="5181600" cy="64516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normAutofit fontScale="90000"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kumimoji="0" lang="zh-CN" altLang="en-US" sz="3600" b="0" i="0" u="none" strike="noStrike" kern="1200" cap="none" spc="0" normalizeH="0" baseline="0" noProof="1" dirty="0">
                <a:solidFill>
                  <a:srgbClr val="172842"/>
                </a:solidFill>
                <a:latin typeface="+mj-lt"/>
                <a:ea typeface="Inter" panose="02000503000000020004" charset="0"/>
                <a:cs typeface="Inter" panose="02000503000000020004" charset="0"/>
              </a:defRPr>
            </a:lvl1pPr>
          </a:lstStyle>
          <a:p>
            <a:r>
              <a:rPr lang="en-GB" altLang="en-US">
                <a:solidFill>
                  <a:schemeClr val="tx1"/>
                </a:solidFill>
                <a:ea typeface="+mj-ea"/>
              </a:rPr>
              <a:t>RENDOM FOREST MODEL </a:t>
            </a:r>
            <a:endParaRPr lang="en-GB" altLang="en-US">
              <a:solidFill>
                <a:schemeClr val="tx1"/>
              </a:solidFill>
              <a:ea typeface="+mj-ea"/>
            </a:endParaRPr>
          </a:p>
        </p:txBody>
      </p:sp>
    </p:spTree>
    <p:custDataLst>
      <p:tags r:id="rId6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Title 5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0" y="873760"/>
            <a:ext cx="6530975" cy="1165225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kumimoji="0" lang="zh-CN" altLang="en-US" sz="3600" b="0" i="0" u="none" strike="noStrike" kern="1200" cap="none" spc="0" normalizeH="0" baseline="0" noProof="1" dirty="0">
                <a:solidFill>
                  <a:srgbClr val="172842"/>
                </a:solidFill>
                <a:latin typeface="+mj-lt"/>
                <a:ea typeface="Inter" panose="02000503000000020004" charset="0"/>
                <a:cs typeface="Inter" panose="02000503000000020004" charset="0"/>
              </a:defRPr>
            </a:lvl1pPr>
          </a:lstStyle>
          <a:p>
            <a:r>
              <a:rPr lang="en-GB" altLang="en-US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+mj-ea"/>
              </a:rPr>
              <a:t>Conclusion   </a:t>
            </a:r>
            <a:endParaRPr lang="en-GB" altLang="en-US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+mj-ea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575310" y="2038985"/>
            <a:ext cx="10790555" cy="291084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just"/>
            <a:r>
              <a:rPr lang="en-GB" altLang="en-US"/>
              <a:t>In conclusion, this EDA has provided valuable insights into our target variable, taxi-out times, using different features from the dataset. While our primary goal was to identify a linear relationship between the target and various features, the linear model did not perform as expected. This suggests that additional or higher-quality data may be needed to improve model accuracy and better capture the factors influencing taxi-out time.</a:t>
            </a:r>
            <a:endParaRPr lang="en-GB" altLang="en-US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*i*1"/>
  <p:tag name="KSO_WM_UNIT_LAYERLEVEL" val="1"/>
  <p:tag name="KSO_WM_TAG_VERSION" val="3.0"/>
  <p:tag name="KSO_WM_BEAUTIFY_FLAG" val="#wm#"/>
</p:tagLst>
</file>

<file path=ppt/tags/tag10.xml><?xml version="1.0" encoding="utf-8"?>
<p:tagLst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VALUE" val="33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2*f*1"/>
  <p:tag name="KSO_WM_UNIT_LAYERLEVEL" val="1"/>
  <p:tag name="KSO_WM_TAG_VERSION" val="3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3*i*1"/>
  <p:tag name="KSO_WM_UNIT_LAYERLEVEL" val="1"/>
  <p:tag name="KSO_WM_TAG_VERSION" val="3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3*i*2"/>
  <p:tag name="KSO_WM_UNIT_LAYERLEVEL" val="1"/>
  <p:tag name="KSO_WM_TAG_VERSION" val="3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3*i*3"/>
  <p:tag name="KSO_WM_UNIT_LAYERLEVEL" val="1"/>
  <p:tag name="KSO_WM_TAG_VERSION" val="3.0"/>
  <p:tag name="KSO_WM_BEAUTIFY_FLAG" val="#wm#"/>
</p:tagLst>
</file>

<file path=ppt/tags/tag17.xml><?xml version="1.0" encoding="utf-8"?>
<p:tagLst xmlns:p="http://schemas.openxmlformats.org/presentationml/2006/main">
  <p:tag name="KSO_WM_UNIT_ISCONTENTSTITLE" val="1"/>
  <p:tag name="KSO_WM_UNIT_ISNUMDGMTITLE" val="0"/>
  <p:tag name="KSO_WM_UNIT_PRESET_TEXT" val="标题"/>
  <p:tag name="KSO_WM_UNIT_NOCLEAR" val="0"/>
  <p:tag name="KSO_WM_UNIT_VALUE" val="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3*a*1"/>
  <p:tag name="KSO_WM_UNIT_LAYERLEVEL" val="1"/>
  <p:tag name="KSO_WM_TAG_VERSION" val="3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*i*2"/>
  <p:tag name="KSO_WM_UNIT_LAYERLEVEL" val="1"/>
  <p:tag name="KSO_WM_TAG_VERSION" val="3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4*i*1"/>
  <p:tag name="KSO_WM_UNIT_LAYERLEVEL" val="1"/>
  <p:tag name="KSO_WM_TAG_VERSION" val="3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4*i*2"/>
  <p:tag name="KSO_WM_UNIT_LAYERLEVEL" val="1"/>
  <p:tag name="KSO_WM_TAG_VERSION" val="3.0"/>
  <p:tag name="KSO_WM_BEAUTIFY_FLAG" val="#wm#"/>
</p:tagLst>
</file>

<file path=ppt/tags/tag23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14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4*a*1"/>
  <p:tag name="KSO_WM_UNIT_LAYERLEVEL" val="1"/>
  <p:tag name="KSO_WM_TAG_VERSION" val="3.0"/>
  <p:tag name="KSO_WM_BEAUTIFY_FLAG" val="#wm#"/>
</p:tagLst>
</file>

<file path=ppt/tags/tag24.xml><?xml version="1.0" encoding="utf-8"?>
<p:tagLst xmlns:p="http://schemas.openxmlformats.org/presentationml/2006/main">
  <p:tag name="KSO_WM_UNIT_PRESET_TEXT" val="节编号"/>
  <p:tag name="KSO_WM_UNIT_NOCLEAR" val="0"/>
  <p:tag name="KSO_WM_UNIT_VALUE" val="13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_4*e*1"/>
  <p:tag name="KSO_WM_UNIT_LAYERLEVEL" val="1"/>
  <p:tag name="KSO_WM_TAG_VERSION" val="3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28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5*a*1"/>
  <p:tag name="KSO_WM_UNIT_LAYERLEVEL" val="1"/>
  <p:tag name="KSO_WM_TAG_VERSION" val="3.0"/>
  <p:tag name="KSO_WM_BEAUTIFY_FLAG" val="#wm#"/>
</p:tagLst>
</file>

<file path=ppt/tags/tag29.xml><?xml version="1.0" encoding="utf-8"?>
<p:tagLst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VALUE" val="286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5*f*1"/>
  <p:tag name="KSO_WM_UNIT_LAYERLEVEL" val="1"/>
  <p:tag name="KSO_WM_TAG_VERSION" val="3.0"/>
  <p:tag name="KSO_WM_BEAUTIFY_FLAG" val="#wm#"/>
</p:tagLst>
</file>

<file path=ppt/tags/tag3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*a*1"/>
  <p:tag name="KSO_WM_UNIT_LAYERLEVEL" val="1"/>
  <p:tag name="KSO_WM_TAG_VERSION" val="3.0"/>
  <p:tag name="KSO_WM_BEAUTIFY_FLAG" val="#wm#"/>
</p:tagLst>
</file>

<file path=ppt/tags/tag30.xml><?xml version="1.0" encoding="utf-8"?>
<p:tagLst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VALUE" val="286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2"/>
  <p:tag name="KSO_WM_UNIT_ID" val="_5*f*2"/>
  <p:tag name="KSO_WM_UNIT_LAYERLEVEL" val="1"/>
  <p:tag name="KSO_WM_TAG_VERSION" val="3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34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6*a*1"/>
  <p:tag name="KSO_WM_UNIT_LAYERLEVEL" val="1"/>
  <p:tag name="KSO_WM_TAG_VERSION" val="3.0"/>
  <p:tag name="KSO_WM_BEAUTIFY_FLAG" val="#wm#"/>
</p:tagLst>
</file>

<file path=ppt/tags/tag35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文本样式"/>
  <p:tag name="KSO_WM_UNIT_NOCLEAR" val="0"/>
  <p:tag name="KSO_WM_UNIT_VALUE" val="19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1_1"/>
  <p:tag name="KSO_WM_UNIT_ID" val="_6*h_a*1_1"/>
  <p:tag name="KSO_WM_UNIT_LAYERLEVEL" val="1_1"/>
  <p:tag name="KSO_WM_TAG_VERSION" val="3.0"/>
  <p:tag name="KSO_WM_BEAUTIFY_FLAG" val="#wm#"/>
</p:tagLst>
</file>

<file path=ppt/tags/tag36.xml><?xml version="1.0" encoding="utf-8"?>
<p:tagLst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VALUE" val="128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1_1"/>
  <p:tag name="KSO_WM_UNIT_ID" val="_6*h_f*1_1"/>
  <p:tag name="KSO_WM_UNIT_LAYERLEVEL" val="1_1"/>
  <p:tag name="KSO_WM_TAG_VERSION" val="3.0"/>
  <p:tag name="KSO_WM_BEAUTIFY_FLAG" val="#wm#"/>
</p:tagLst>
</file>

<file path=ppt/tags/tag37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文本样式"/>
  <p:tag name="KSO_WM_UNIT_NOCLEAR" val="0"/>
  <p:tag name="KSO_WM_UNIT_VALUE" val="19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2_1"/>
  <p:tag name="KSO_WM_UNIT_ID" val="_6*h_a*2_1"/>
  <p:tag name="KSO_WM_UNIT_LAYERLEVEL" val="1_1"/>
  <p:tag name="KSO_WM_TAG_VERSION" val="3.0"/>
  <p:tag name="KSO_WM_BEAUTIFY_FLAG" val="#wm#"/>
</p:tagLst>
</file>

<file path=ppt/tags/tag38.xml><?xml version="1.0" encoding="utf-8"?>
<p:tagLst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VALUE" val="128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2_1"/>
  <p:tag name="KSO_WM_UNIT_ID" val="_6*h_f*2_1"/>
  <p:tag name="KSO_WM_UNIT_LAYERLEVEL" val="1_1"/>
  <p:tag name="KSO_WM_TAG_VERSION" val="3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4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副标题样式"/>
  <p:tag name="KSO_WM_UNIT_NOCLEAR" val="0"/>
  <p:tag name="KSO_WM_UNIT_VALUE" val="80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_1*b*1"/>
  <p:tag name="KSO_WM_UNIT_LAYERLEVEL" val="1"/>
  <p:tag name="KSO_WM_TAG_VERSION" val="3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42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7*a*1"/>
  <p:tag name="KSO_WM_UNIT_LAYERLEVEL" val="1"/>
  <p:tag name="KSO_WM_TAG_VERSION" val="3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49.xml><?xml version="1.0" encoding="utf-8"?>
<p:tagLst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VALUE" val="396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9*f*1"/>
  <p:tag name="KSO_WM_UNIT_LAYERLEVEL" val="1"/>
  <p:tag name="KSO_WM_TAG_VERSION" val="3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53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0*a*1"/>
  <p:tag name="KSO_WM_UNIT_LAYERLEVEL" val="1"/>
  <p:tag name="KSO_WM_TAG_VERSION" val="3.0"/>
  <p:tag name="KSO_WM_BEAUTIFY_FLAG" val="#wm#"/>
</p:tagLst>
</file>

<file path=ppt/tags/tag54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副标题样式"/>
  <p:tag name="KSO_WM_UNIT_NOCLEAR" val="0"/>
  <p:tag name="KSO_WM_UNIT_VALUE" val="40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_10*b*1"/>
  <p:tag name="KSO_WM_UNIT_LAYERLEVEL" val="1"/>
  <p:tag name="KSO_WM_TAG_VERSION" val="3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1*i*1"/>
  <p:tag name="KSO_WM_UNIT_LAYERLEVEL" val="1"/>
  <p:tag name="KSO_WM_TAG_VERSION" val="3.0"/>
  <p:tag name="KSO_WM_BEAUTIFY_FLAG" val="#wm#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1*i*2"/>
  <p:tag name="KSO_WM_UNIT_LAYERLEVEL" val="1"/>
  <p:tag name="KSO_WM_TAG_VERSION" val="3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60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1*a*1"/>
  <p:tag name="KSO_WM_UNIT_LAYERLEVEL" val="1"/>
  <p:tag name="KSO_WM_TAG_VERSION" val="3.0"/>
  <p:tag name="KSO_WM_BEAUTIFY_FLAG" val="#wm#"/>
</p:tagLst>
</file>

<file path=ppt/tags/tag61.xml><?xml version="1.0" encoding="utf-8"?>
<p:tagLst xmlns:p="http://schemas.openxmlformats.org/presentationml/2006/main"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64.xml><?xml version="1.0" encoding="utf-8"?>
<p:tagLst xmlns:p="http://schemas.openxmlformats.org/presentationml/2006/main">
  <p:tag name="KSO_WM_UNIT_SUBTYPE" val="b"/>
  <p:tag name="KSO_WM_UNIT_PRESET_TEXT" val="署名占位符"/>
  <p:tag name="KSO_WM_UNIT_NOCLEAR" val="0"/>
  <p:tag name="KSO_WM_UNIT_VALUE" val="8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5"/>
  <p:tag name="KSO_WM_UNIT_ID" val="_11*f*5"/>
  <p:tag name="KSO_WM_UNIT_LAYERLEVEL" val="1"/>
  <p:tag name="KSO_WM_TAG_VERSION" val="3.0"/>
  <p:tag name="KSO_WM_BEAUTIFY_FLAG" val="#wm#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0*i*1"/>
  <p:tag name="KSO_WM_UNIT_LAYERLEVEL" val="1"/>
  <p:tag name="KSO_WM_TAG_VERSION" val="3.0"/>
  <p:tag name="KSO_WM_BEAUTIFY_FLAG" val="#wm#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0*i*2"/>
  <p:tag name="KSO_WM_UNIT_LAYERLEVEL" val="1"/>
  <p:tag name="KSO_WM_TAG_VERSION" val="3.0"/>
  <p:tag name="KSO_WM_BEAUTIFY_FLAG" val="#wm#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0*i*3"/>
  <p:tag name="KSO_WM_UNIT_LAYERLEVEL" val="1"/>
  <p:tag name="KSO_WM_TAG_VERSION" val="3.0"/>
  <p:tag name="KSO_WM_BEAUTIFY_FLAG" val="#wm#"/>
</p:tagLst>
</file>

<file path=ppt/tags/tag72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0*a*1"/>
  <p:tag name="KSO_WM_UNIT_LAYERLEVEL" val="1"/>
  <p:tag name="KSO_WM_TAG_VERSION" val="1.0"/>
  <p:tag name="KSO_WM_BEAUTIFY_FLAG" val="#wm#"/>
  <p:tag name="KSO_WM_TEMPLATE_CATEGORY" val="custom"/>
  <p:tag name="KSO_WM_TEMPLATE_INDEX" val="20238020"/>
</p:tagLst>
</file>

<file path=ppt/tags/tag73.xml><?xml version="1.0" encoding="utf-8"?>
<p:tagLst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VALUE" val="611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0*f*1"/>
  <p:tag name="KSO_WM_UNIT_LAYERLEVEL" val="1"/>
  <p:tag name="KSO_WM_TAG_VERSION" val="1.0"/>
  <p:tag name="KSO_WM_BEAUTIFY_FLAG" val="#wm#"/>
  <p:tag name="KSO_WM_TEMPLATE_CATEGORY" val="custom"/>
  <p:tag name="KSO_WM_TEMPLATE_INDEX" val="20238020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77.xml><?xml version="1.0" encoding="utf-8"?>
<p:tagLst xmlns:p="http://schemas.openxmlformats.org/presentationml/2006/main">
  <p:tag name="KSO_WM_TEMPLATE_THUMBS_INDEX" val="1、9"/>
  <p:tag name="KSO_WM_SPECIAL_SOURCE" val="bdnull"/>
  <p:tag name="KSO_WM_TEMPLATE_SUBCATEGORY" val="29"/>
  <p:tag name="KSO_WM_TEMPLATE_MASTER_TYPE" val="0"/>
  <p:tag name="KSO_WM_TEMPLATE_COLOR_TYPE" val="0"/>
  <p:tag name="KSO_WM_TAG_VERSION" val="3.0"/>
  <p:tag name="KSO_WM_BEAUTIFY_FLAG" val="#wm#"/>
  <p:tag name="KSO_WM_TEMPLATE_CATEGORY" val="custom"/>
  <p:tag name="KSO_WM_TEMPLATE_INDEX" val="20238020"/>
</p:tagLst>
</file>

<file path=ppt/tags/tag7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8020_1*a*1"/>
  <p:tag name="KSO_WM_TEMPLATE_CATEGORY" val="custom"/>
  <p:tag name="KSO_WM_TEMPLATE_INDEX" val="20238020"/>
  <p:tag name="KSO_WM_UNIT_LAYERLEVEL" val="1"/>
  <p:tag name="KSO_WM_TAG_VERSION" val="3.0"/>
  <p:tag name="KSO_WM_BEAUTIFY_FLAG" val="#wm#"/>
  <p:tag name="KSO_WM_UNIT_PRESET_TEXT" val="Your title here"/>
</p:tagLst>
</file>

<file path=ppt/tags/tag79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80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38020_1*b*1"/>
  <p:tag name="KSO_WM_TEMPLATE_CATEGORY" val="custom"/>
  <p:tag name="KSO_WM_TEMPLATE_INDEX" val="20238020"/>
  <p:tag name="KSO_WM_UNIT_LAYERLEVEL" val="1"/>
  <p:tag name="KSO_WM_TAG_VERSION" val="3.0"/>
  <p:tag name="KSO_WM_BEAUTIFY_FLAG" val="#wm#"/>
  <p:tag name="KSO_WM_UNIT_PRESET_TEXT" val="Add description"/>
</p:tagLst>
</file>

<file path=ppt/tags/tag8.xml><?xml version="1.0" encoding="utf-8"?>
<p:tagLst xmlns:p="http://schemas.openxmlformats.org/presentationml/2006/main">
  <p:tag name="KSO_WM_UNIT_SUBTYPE" val="b"/>
  <p:tag name="KSO_WM_UNIT_PRESET_TEXT" val="署名占位符"/>
  <p:tag name="KSO_WM_UNIT_NOCLEAR" val="0"/>
  <p:tag name="KSO_WM_UNIT_VALUE" val="8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4"/>
  <p:tag name="KSO_WM_UNIT_ID" val="_1*f*4"/>
  <p:tag name="KSO_WM_UNIT_LAYERLEVEL" val="1"/>
  <p:tag name="KSO_WM_TAG_VERSION" val="3.0"/>
  <p:tag name="KSO_WM_BEAUTIFY_FLAG" val="#wm#"/>
</p:tagLst>
</file>

<file path=ppt/tags/tag80.xml><?xml version="1.0" encoding="utf-8"?>
<p:tagLst xmlns:p="http://schemas.openxmlformats.org/presentationml/2006/main">
  <p:tag name="KSO_WM_TEMPLATE_THUMBS_INDEX" val="1、9"/>
  <p:tag name="KSO_WM_SPECIAL_SOURCE" val="bdnull"/>
  <p:tag name="KSO_WM_SLIDE_ID" val="custom20238020_1"/>
  <p:tag name="KSO_WM_TEMPLATE_SUBCATEGORY" val="29"/>
  <p:tag name="KSO_WM_TEMPLATE_MASTER_TYPE" val="0"/>
  <p:tag name="KSO_WM_TEMPLATE_COLOR_TYPE" val="0"/>
  <p:tag name="KSO_WM_SLIDE_TYPE" val="title"/>
  <p:tag name="KSO_WM_SLIDE_SUBTYPE" val="pureTxt"/>
  <p:tag name="KSO_WM_SLIDE_ITEM_CNT" val="0"/>
  <p:tag name="KSO_WM_SLIDE_INDEX" val="1"/>
  <p:tag name="KSO_WM_TAG_VERSION" val="3.0"/>
  <p:tag name="KSO_WM_BEAUTIFY_FLAG" val="#wm#"/>
  <p:tag name="KSO_WM_TEMPLATE_CATEGORY" val="custom"/>
  <p:tag name="KSO_WM_TEMPLATE_INDEX" val="20238020"/>
  <p:tag name="KSO_WM_SLIDE_LAYOUT" val="a_b_f"/>
  <p:tag name="KSO_WM_SLIDE_LAYOUT_CNT" val="1_1_1"/>
  <p:tag name="KSO_WM_SLIDE_THEME_ID" val="3321029"/>
  <p:tag name="KSO_WM_SLIDE_THEME_NAME" val="Z_20238020_Purple Minimalist"/>
</p:tagLst>
</file>

<file path=ppt/tags/tag81.xml><?xml version="1.0" encoding="utf-8"?>
<p:tagLst xmlns:p="http://schemas.openxmlformats.org/presentationml/2006/main">
  <p:tag name="KSO_WM_UNIT_INDEX" val="8"/>
  <p:tag name="KSO_WM_UNIT_TYPE" val="d"/>
  <p:tag name="KSO_WM_BEAUTIFY_FLAG" val="#wm#"/>
</p:tagLst>
</file>

<file path=ppt/tags/tag82.xml><?xml version="1.0" encoding="utf-8"?>
<p:tagLst xmlns:p="http://schemas.openxmlformats.org/presentationml/2006/main">
  <p:tag name="KSO_WM_UNIT_INDEX" val="9"/>
  <p:tag name="KSO_WM_UNIT_TYPE" val="a"/>
  <p:tag name="KSO_WM_BEAUTIFY_FLAG" val="#wm#"/>
</p:tagLst>
</file>

<file path=ppt/tags/tag83.xml><?xml version="1.0" encoding="utf-8"?>
<p:tagLst xmlns:p="http://schemas.openxmlformats.org/presentationml/2006/main">
  <p:tag name="KSO_WM_UNIT_INDEX" val="9"/>
  <p:tag name="KSO_WM_UNIT_TYPE" val="a"/>
  <p:tag name="KSO_WM_BEAUTIFY_FLAG" val="#wm#"/>
</p:tagLst>
</file>

<file path=ppt/tags/tag84.xml><?xml version="1.0" encoding="utf-8"?>
<p:tagLst xmlns:p="http://schemas.openxmlformats.org/presentationml/2006/main">
  <p:tag name="KSO_WM_SLIDE_TYPE" val="text"/>
  <p:tag name="KSO_WM_BEAUTIFY_FLAG" val="#wm#"/>
</p:tagLst>
</file>

<file path=ppt/tags/tag85.xml><?xml version="1.0" encoding="utf-8"?>
<p:tagLst xmlns:p="http://schemas.openxmlformats.org/presentationml/2006/main">
  <p:tag name="KSO_WM_SPECIAL_SOURCE" val="bdnull"/>
  <p:tag name="KSO_WM_SLIDE_ID" val="custom20238020_4"/>
  <p:tag name="KSO_WM_TEMPLATE_SUBCATEGORY" val="29"/>
  <p:tag name="KSO_WM_TEMPLATE_MASTER_TYPE" val="0"/>
  <p:tag name="KSO_WM_TEMPLATE_COLOR_TYPE" val="0"/>
  <p:tag name="KSO_WM_SLIDE_TYPE" val="contents"/>
  <p:tag name="KSO_WM_SLIDE_SUBTYPE" val="diag"/>
  <p:tag name="KSO_WM_SLIDE_ITEM_CNT" val="4"/>
  <p:tag name="KSO_WM_SLIDE_INDEX" val="4"/>
  <p:tag name="KSO_WM_DIAGRAM_GROUP_CODE" val="l1-1"/>
  <p:tag name="KSO_WM_SLIDE_DIAGTYPE" val="l"/>
  <p:tag name="KSO_WM_TAG_VERSION" val="3.0"/>
  <p:tag name="KSO_WM_BEAUTIFY_FLAG" val="#wm#"/>
  <p:tag name="KSO_WM_TEMPLATE_CATEGORY" val="custom"/>
  <p:tag name="KSO_WM_TEMPLATE_INDEX" val="20238020"/>
  <p:tag name="KSO_WM_SLIDE_LAYOUT" val="a_l"/>
  <p:tag name="KSO_WM_SLIDE_LAYOUT_CNT" val="1_1"/>
  <p:tag name="KSO_WM_SLIDE_THEME_ID" val="3321029"/>
  <p:tag name="KSO_WM_SLIDE_THEME_NAME" val="Z_20238020_Purple Minimalist"/>
</p:tagLst>
</file>

<file path=ppt/tags/tag86.xml><?xml version="1.0" encoding="utf-8"?>
<p:tagLst xmlns:p="http://schemas.openxmlformats.org/presentationml/2006/main">
  <p:tag name="KSO_WM_SPECIAL_SOURCE" val="bdnull"/>
  <p:tag name="KSO_WM_SLIDE_ID" val="custom20238020_7"/>
  <p:tag name="KSO_WM_TEMPLATE_SUBCATEGORY" val="2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7"/>
  <p:tag name="KSO_WM_TAG_VERSION" val="3.0"/>
  <p:tag name="KSO_WM_BEAUTIFY_FLAG" val="#wm#"/>
  <p:tag name="KSO_WM_TEMPLATE_CATEGORY" val="custom"/>
  <p:tag name="KSO_WM_TEMPLATE_INDEX" val="20238020"/>
  <p:tag name="KSO_WM_SLIDE_LAYOUT" val="a_e"/>
  <p:tag name="KSO_WM_SLIDE_LAYOUT_CNT" val="1_1"/>
  <p:tag name="KSO_WM_SLIDE_THEME_ID" val="3321029"/>
  <p:tag name="KSO_WM_SLIDE_THEME_NAME" val="Z_20238020_Purple Minimalist"/>
</p:tagLst>
</file>

<file path=ppt/tags/tag87.xml><?xml version="1.0" encoding="utf-8"?>
<p:tagLst xmlns:p="http://schemas.openxmlformats.org/presentationml/2006/main">
  <p:tag name="KSO_WM_SLIDE_TYPE" val="text"/>
  <p:tag name="KSO_WM_BEAUTIFY_FLAG" val="#wm#"/>
</p:tagLst>
</file>

<file path=ppt/tags/tag88.xml><?xml version="1.0" encoding="utf-8"?>
<p:tagLst xmlns:p="http://schemas.openxmlformats.org/presentationml/2006/main">
  <p:tag name="KSO_WM_SLIDE_TYPE" val="text"/>
  <p:tag name="KSO_WM_BEAUTIFY_FLAG" val="#wm#"/>
</p:tagLst>
</file>

<file path=ppt/tags/tag89.xml><?xml version="1.0" encoding="utf-8"?>
<p:tagLst xmlns:p="http://schemas.openxmlformats.org/presentationml/2006/main">
  <p:tag name="KSO_WM_UNIT_INDEX" val="1"/>
  <p:tag name="KSO_WM_UNIT_TEXT_SUBTYPE" val="a"/>
  <p:tag name="KSO_WM_UNIT_SUBTYPE" val="a"/>
  <p:tag name="KSO_WM_UNIT_TYPE" val="f"/>
  <p:tag name="KSO_WM_BEAUTIFY_FLAG" val="#wm#"/>
</p:tagLst>
</file>

<file path=ppt/tags/tag9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2*a*1"/>
  <p:tag name="KSO_WM_UNIT_LAYERLEVEL" val="1"/>
  <p:tag name="KSO_WM_TAG_VERSION" val="3.0"/>
  <p:tag name="KSO_WM_BEAUTIFY_FLAG" val="#wm#"/>
</p:tagLst>
</file>

<file path=ppt/tags/tag90.xml><?xml version="1.0" encoding="utf-8"?>
<p:tagLst xmlns:p="http://schemas.openxmlformats.org/presentationml/2006/main">
  <p:tag name="KSO_WM_UNIT_INDEX" val="2"/>
  <p:tag name="KSO_WM_UNIT_TEXT_SUBTYPE" val="a"/>
  <p:tag name="KSO_WM_UNIT_SUBTYPE" val="a"/>
  <p:tag name="KSO_WM_UNIT_TYPE" val="f"/>
  <p:tag name="KSO_WM_BEAUTIFY_FLAG" val="#wm#"/>
</p:tagLst>
</file>

<file path=ppt/tags/tag91.xml><?xml version="1.0" encoding="utf-8"?>
<p:tagLst xmlns:p="http://schemas.openxmlformats.org/presentationml/2006/main">
  <p:tag name="KSO_WM_UNIT_INDEX" val="3"/>
  <p:tag name="KSO_WM_UNIT_TEXT_SUBTYPE" val="a"/>
  <p:tag name="KSO_WM_UNIT_SUBTYPE" val="a"/>
  <p:tag name="KSO_WM_UNIT_TYPE" val="f"/>
  <p:tag name="KSO_WM_BEAUTIFY_FLAG" val="#wm#"/>
</p:tagLst>
</file>

<file path=ppt/tags/tag92.xml><?xml version="1.0" encoding="utf-8"?>
<p:tagLst xmlns:p="http://schemas.openxmlformats.org/presentationml/2006/main">
  <p:tag name="KSO_WM_UNIT_INDEX" val="4"/>
  <p:tag name="KSO_WM_UNIT_TEXT_SUBTYPE" val="a"/>
  <p:tag name="KSO_WM_UNIT_SUBTYPE" val="a"/>
  <p:tag name="KSO_WM_UNIT_TYPE" val="f"/>
  <p:tag name="KSO_WM_BEAUTIFY_FLAG" val="#wm#"/>
</p:tagLst>
</file>

<file path=ppt/tags/tag93.xml><?xml version="1.0" encoding="utf-8"?>
<p:tagLst xmlns:p="http://schemas.openxmlformats.org/presentationml/2006/main">
  <p:tag name="KSO_WM_UNIT_INDEX" val="13"/>
  <p:tag name="KSO_WM_UNIT_TYPE" val="a"/>
  <p:tag name="KSO_WM_BEAUTIFY_FLAG" val="#wm#"/>
</p:tagLst>
</file>

<file path=ppt/tags/tag94.xml><?xml version="1.0" encoding="utf-8"?>
<p:tagLst xmlns:p="http://schemas.openxmlformats.org/presentationml/2006/main">
  <p:tag name="KSO_WM_SLIDE_TYPE" val="text"/>
  <p:tag name="KSO_WM_BEAUTIFY_FLAG" val="#wm#"/>
</p:tagLst>
</file>

<file path=ppt/tags/tag95.xml><?xml version="1.0" encoding="utf-8"?>
<p:tagLst xmlns:p="http://schemas.openxmlformats.org/presentationml/2006/main">
  <p:tag name="KSO_WM_UNIT_INDEX" val="13"/>
  <p:tag name="KSO_WM_UNIT_TYPE" val="a"/>
  <p:tag name="KSO_WM_BEAUTIFY_FLAG" val="#wm#"/>
</p:tagLst>
</file>

<file path=ppt/tags/tag96.xml><?xml version="1.0" encoding="utf-8"?>
<p:tagLst xmlns:p="http://schemas.openxmlformats.org/presentationml/2006/main">
  <p:tag name="KSO_WM_UNIT_INDEX" val="13"/>
  <p:tag name="KSO_WM_UNIT_TYPE" val="a"/>
  <p:tag name="KSO_WM_BEAUTIFY_FLAG" val="#wm#"/>
</p:tagLst>
</file>

<file path=ppt/tags/tag97.xml><?xml version="1.0" encoding="utf-8"?>
<p:tagLst xmlns:p="http://schemas.openxmlformats.org/presentationml/2006/main">
  <p:tag name="KSO_WM_UNIT_INDEX" val="13"/>
  <p:tag name="KSO_WM_UNIT_TYPE" val="a"/>
  <p:tag name="KSO_WM_BEAUTIFY_FLAG" val="#wm#"/>
</p:tagLst>
</file>

<file path=ppt/tags/tag98.xml><?xml version="1.0" encoding="utf-8"?>
<p:tagLst xmlns:p="http://schemas.openxmlformats.org/presentationml/2006/main">
  <p:tag name="ISLIDE.GUIDESSETTING" val="{&quot;Id&quot;:&quot;GuidesStyle_Wide&quot;,&quot;Name&quot;:&quot;宽&quot;,&quot;HeaderHeight&quot;:15.0,&quot;FooterHeight&quot;:9.0,&quot;SideMargin&quot;:5.5,&quot;TopMargin&quot;:0.0,&quot;BottomMargin&quot;:0.0,&quot;IntervalMargin&quot;:2.5,&quot;SettingType&quot;:&quot;System&quot;}"/>
  <p:tag name="KSO_WPP_MARK_KEY" val="e3592c3a-67b6-44a0-9c3c-c2365d08998f"/>
  <p:tag name="COMMONDATA" val="eyJoZGlkIjoiMmNmYmEwOWQ4Y2Q0M2IxMGZkNjI4ZjhkZDQyNzg1OTYifQ=="/>
</p:tagLst>
</file>

<file path=ppt/theme/theme1.xml><?xml version="1.0" encoding="utf-8"?>
<a:theme xmlns:a="http://schemas.openxmlformats.org/drawingml/2006/main" name="1_Office 主题​​">
  <a:themeElements>
    <a:clrScheme name="自定义 38">
      <a:dk1>
        <a:srgbClr val="515151"/>
      </a:dk1>
      <a:lt1>
        <a:srgbClr val="FFFFFF"/>
      </a:lt1>
      <a:dk2>
        <a:srgbClr val="778495"/>
      </a:dk2>
      <a:lt2>
        <a:srgbClr val="F0F0F0"/>
      </a:lt2>
      <a:accent1>
        <a:srgbClr val="FD5F14"/>
      </a:accent1>
      <a:accent2>
        <a:srgbClr val="172842"/>
      </a:accent2>
      <a:accent3>
        <a:srgbClr val="33D1AD"/>
      </a:accent3>
      <a:accent4>
        <a:srgbClr val="9266ED"/>
      </a:accent4>
      <a:accent5>
        <a:srgbClr val="8F95DB"/>
      </a:accent5>
      <a:accent6>
        <a:srgbClr val="C9C9C9"/>
      </a:accent6>
      <a:hlink>
        <a:srgbClr val="86F3D2"/>
      </a:hlink>
      <a:folHlink>
        <a:srgbClr val="BFBFBF"/>
      </a:folHlink>
    </a:clrScheme>
    <a:fontScheme name="自定义 3">
      <a:majorFont>
        <a:latin typeface="Inter"/>
        <a:ea typeface="Inter"/>
        <a:cs typeface=""/>
      </a:majorFont>
      <a:minorFont>
        <a:latin typeface="Inter"/>
        <a:ea typeface="Inte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lnSpc>
            <a:spcPct val="130000"/>
          </a:lnSpc>
          <a:defRPr sz="1400" dirty="0" smtClean="0"/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自定义 185">
      <a:dk1>
        <a:srgbClr val="000000"/>
      </a:dk1>
      <a:lt1>
        <a:srgbClr val="FFFFFF"/>
      </a:lt1>
      <a:dk2>
        <a:srgbClr val="4E0054"/>
      </a:dk2>
      <a:lt2>
        <a:srgbClr val="FCEBFF"/>
      </a:lt2>
      <a:accent1>
        <a:srgbClr val="6E58F6"/>
      </a:accent1>
      <a:accent2>
        <a:srgbClr val="4530E1"/>
      </a:accent2>
      <a:accent3>
        <a:srgbClr val="A749E1"/>
      </a:accent3>
      <a:accent4>
        <a:srgbClr val="3B67FF"/>
      </a:accent4>
      <a:accent5>
        <a:srgbClr val="1EA2ED"/>
      </a:accent5>
      <a:accent6>
        <a:srgbClr val="63CC7A"/>
      </a:accent6>
      <a:hlink>
        <a:srgbClr val="304FFE"/>
      </a:hlink>
      <a:folHlink>
        <a:srgbClr val="492067"/>
      </a:folHlink>
    </a:clrScheme>
    <a:fontScheme name="字体-简约">
      <a:majorFont>
        <a:latin typeface="Manrope ExtraBold"/>
        <a:ea typeface="Manrope ExtraBold"/>
        <a:cs typeface=""/>
      </a:majorFont>
      <a:minorFont>
        <a:latin typeface="Lato"/>
        <a:ea typeface="Lato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Inter"/>
        <a:ea typeface=""/>
        <a:cs typeface=""/>
        <a:font script="Jpan" typeface="游ゴシック"/>
        <a:font script="Hang" typeface="맑은 고딕"/>
        <a:font script="Hans" typeface="Inter"/>
        <a:font script="Hant" typeface="新細明體"/>
        <a:font script="Arab" typeface="Inter"/>
        <a:font script="Hebr" typeface="Inter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Inter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Inter"/>
        <a:ea typeface=""/>
        <a:cs typeface=""/>
        <a:font script="Jpan" typeface="游ゴシック"/>
        <a:font script="Hang" typeface="맑은 고딕"/>
        <a:font script="Hans" typeface="Inter"/>
        <a:font script="Hant" typeface="新細明體"/>
        <a:font script="Arab" typeface="Inter"/>
        <a:font script="Hebr" typeface="Inter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Inter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869</Words>
  <Application>WPS Presentation</Application>
  <PresentationFormat>宽屏</PresentationFormat>
  <Paragraphs>43</Paragraphs>
  <Slides>10</Slides>
  <Notes>1</Notes>
  <HiddenSlides>1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10</vt:i4>
      </vt:variant>
    </vt:vector>
  </HeadingPairs>
  <TitlesOfParts>
    <vt:vector size="20" baseType="lpstr">
      <vt:lpstr>Arial</vt:lpstr>
      <vt:lpstr>SimSun</vt:lpstr>
      <vt:lpstr>Wingdings</vt:lpstr>
      <vt:lpstr>Inter</vt:lpstr>
      <vt:lpstr>Lato</vt:lpstr>
      <vt:lpstr>Manrope ExtraBold</vt:lpstr>
      <vt:lpstr>Microsoft YaHei</vt:lpstr>
      <vt:lpstr>Arial Unicode MS</vt:lpstr>
      <vt:lpstr>1_Office 主题​​</vt:lpstr>
      <vt:lpstr>1_Office Theme</vt:lpstr>
      <vt:lpstr>Regression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迎风</dc:creator>
  <cp:lastModifiedBy>hardik lakkad</cp:lastModifiedBy>
  <cp:revision>1782</cp:revision>
  <dcterms:created xsi:type="dcterms:W3CDTF">2020-10-22T13:55:00Z</dcterms:created>
  <dcterms:modified xsi:type="dcterms:W3CDTF">2024-11-05T17:32:13Z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2057-12.2.0.18607</vt:lpwstr>
  </property>
  <property fmtid="{D5CDD505-2E9C-101B-9397-08002B2CF9AE}" pid="3" name="ICV">
    <vt:lpwstr>D380C94EE8314B589203B26934260798_13</vt:lpwstr>
  </property>
</Properties>
</file>